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081250"/>
  <p:notesSz cx="20104100" cy="1508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4"/>
                </a:moveTo>
                <a:lnTo>
                  <a:pt x="20104100" y="15078074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4"/>
                </a:lnTo>
              </a:path>
            </a:pathLst>
          </a:custGeom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20104100" cy="2199005"/>
          </a:xfrm>
          <a:custGeom>
            <a:avLst/>
            <a:gdLst/>
            <a:ahLst/>
            <a:cxnLst/>
            <a:rect l="l" t="t" r="r" b="b"/>
            <a:pathLst>
              <a:path w="20104100" h="2199005">
                <a:moveTo>
                  <a:pt x="0" y="0"/>
                </a:moveTo>
                <a:lnTo>
                  <a:pt x="20104100" y="0"/>
                </a:lnTo>
                <a:lnTo>
                  <a:pt x="20104100" y="2198885"/>
                </a:lnTo>
                <a:lnTo>
                  <a:pt x="0" y="2198885"/>
                </a:lnTo>
                <a:lnTo>
                  <a:pt x="0" y="0"/>
                </a:lnTo>
              </a:path>
            </a:pathLst>
          </a:custGeom>
          <a:solidFill>
            <a:srgbClr val="435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20104100" cy="2199005"/>
          </a:xfrm>
          <a:custGeom>
            <a:avLst/>
            <a:gdLst/>
            <a:ahLst/>
            <a:cxnLst/>
            <a:rect l="l" t="t" r="r" b="b"/>
            <a:pathLst>
              <a:path w="20104100" h="2199005">
                <a:moveTo>
                  <a:pt x="0" y="0"/>
                </a:moveTo>
                <a:lnTo>
                  <a:pt x="20104100" y="0"/>
                </a:lnTo>
              </a:path>
              <a:path w="20104100" h="2199005">
                <a:moveTo>
                  <a:pt x="20104100" y="2198885"/>
                </a:moveTo>
                <a:lnTo>
                  <a:pt x="0" y="2198885"/>
                </a:lnTo>
                <a:lnTo>
                  <a:pt x="0" y="0"/>
                </a:lnTo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2209356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0" y="0"/>
                </a:moveTo>
                <a:lnTo>
                  <a:pt x="20104100" y="0"/>
                </a:lnTo>
              </a:path>
            </a:pathLst>
          </a:custGeom>
          <a:ln w="22211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0" y="2198885"/>
            <a:ext cx="20104100" cy="20955"/>
          </a:xfrm>
          <a:custGeom>
            <a:avLst/>
            <a:gdLst/>
            <a:ahLst/>
            <a:cxnLst/>
            <a:rect l="l" t="t" r="r" b="b"/>
            <a:pathLst>
              <a:path w="20104100" h="20955">
                <a:moveTo>
                  <a:pt x="0" y="0"/>
                </a:moveTo>
                <a:lnTo>
                  <a:pt x="20104100" y="0"/>
                </a:lnTo>
              </a:path>
              <a:path w="20104100" h="20955">
                <a:moveTo>
                  <a:pt x="20104100" y="20941"/>
                </a:moveTo>
                <a:lnTo>
                  <a:pt x="0" y="20941"/>
                </a:lnTo>
                <a:lnTo>
                  <a:pt x="0" y="0"/>
                </a:lnTo>
              </a:path>
            </a:pathLst>
          </a:custGeom>
          <a:ln w="69805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94761" y="257484"/>
            <a:ext cx="4714577" cy="617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0" i="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sterPresentations.com/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notesSlide" Target="../notesSlides/notesSlide1.xml"/><Relationship Id="rId10" Type="http://schemas.openxmlformats.org/officeDocument/2006/relationships/slide" Target="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997" y="14804105"/>
            <a:ext cx="96329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" spc="5" b="1">
                <a:solidFill>
                  <a:srgbClr val="BFBFBF"/>
                </a:solidFill>
                <a:latin typeface="American Typewriter"/>
                <a:cs typeface="American Typewriter"/>
              </a:rPr>
              <a:t>RE</a:t>
            </a:r>
            <a:r>
              <a:rPr dirty="0" sz="200" spc="25" b="1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dirty="0" sz="200" b="1">
                <a:solidFill>
                  <a:srgbClr val="BFBFBF"/>
                </a:solidFill>
                <a:latin typeface="American Typewriter"/>
                <a:cs typeface="American Typewriter"/>
              </a:rPr>
              <a:t>E</a:t>
            </a:r>
            <a:r>
              <a:rPr dirty="0" sz="200" b="1">
                <a:solidFill>
                  <a:srgbClr val="BFBFBF"/>
                </a:solidFill>
                <a:latin typeface="American Typewriter"/>
                <a:cs typeface="American Typewriter"/>
              </a:rPr>
              <a:t>ARCH </a:t>
            </a:r>
            <a:r>
              <a:rPr dirty="0" sz="200" spc="-5" b="1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dirty="0" sz="200" spc="10" b="1">
                <a:solidFill>
                  <a:srgbClr val="BFBFBF"/>
                </a:solidFill>
                <a:latin typeface="American Typewriter"/>
                <a:cs typeface="American Typewriter"/>
              </a:rPr>
              <a:t>P</a:t>
            </a:r>
            <a:r>
              <a:rPr dirty="0" sz="200" spc="30" b="1">
                <a:solidFill>
                  <a:srgbClr val="BFBFBF"/>
                </a:solidFill>
                <a:latin typeface="American Typewriter"/>
                <a:cs typeface="American Typewriter"/>
              </a:rPr>
              <a:t>O</a:t>
            </a:r>
            <a:r>
              <a:rPr dirty="0" sz="200" spc="25" b="1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dirty="0" sz="200" spc="-5" b="1">
                <a:solidFill>
                  <a:srgbClr val="BFBFBF"/>
                </a:solidFill>
                <a:latin typeface="American Typewriter"/>
                <a:cs typeface="American Typewriter"/>
              </a:rPr>
              <a:t>T</a:t>
            </a:r>
            <a:r>
              <a:rPr dirty="0" sz="200" b="1">
                <a:solidFill>
                  <a:srgbClr val="BFBFBF"/>
                </a:solidFill>
                <a:latin typeface="American Typewriter"/>
                <a:cs typeface="American Typewriter"/>
              </a:rPr>
              <a:t>E</a:t>
            </a:r>
            <a:r>
              <a:rPr dirty="0" sz="200" spc="-15" b="1">
                <a:solidFill>
                  <a:srgbClr val="BFBFBF"/>
                </a:solidFill>
                <a:latin typeface="American Typewriter"/>
                <a:cs typeface="American Typewriter"/>
              </a:rPr>
              <a:t>R </a:t>
            </a:r>
            <a:r>
              <a:rPr dirty="0" sz="200" spc="-10" b="1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dirty="0" sz="200" spc="10" b="1">
                <a:solidFill>
                  <a:srgbClr val="BFBFBF"/>
                </a:solidFill>
                <a:latin typeface="American Typewriter"/>
                <a:cs typeface="American Typewriter"/>
              </a:rPr>
              <a:t>P</a:t>
            </a:r>
            <a:r>
              <a:rPr dirty="0" sz="200" spc="5" b="1">
                <a:solidFill>
                  <a:srgbClr val="BFBFBF"/>
                </a:solidFill>
                <a:latin typeface="American Typewriter"/>
                <a:cs typeface="American Typewriter"/>
              </a:rPr>
              <a:t>RE</a:t>
            </a:r>
            <a:r>
              <a:rPr dirty="0" sz="200" spc="25" b="1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dirty="0" sz="200" b="1">
                <a:solidFill>
                  <a:srgbClr val="BFBFBF"/>
                </a:solidFill>
                <a:latin typeface="American Typewriter"/>
                <a:cs typeface="American Typewriter"/>
              </a:rPr>
              <a:t>E</a:t>
            </a:r>
            <a:r>
              <a:rPr dirty="0" sz="200" spc="-10" b="1">
                <a:solidFill>
                  <a:srgbClr val="BFBFBF"/>
                </a:solidFill>
                <a:latin typeface="American Typewriter"/>
                <a:cs typeface="American Typewriter"/>
              </a:rPr>
              <a:t>N</a:t>
            </a:r>
            <a:r>
              <a:rPr dirty="0" sz="200" spc="-10" b="1">
                <a:solidFill>
                  <a:srgbClr val="BFBFBF"/>
                </a:solidFill>
                <a:latin typeface="American Typewriter"/>
                <a:cs typeface="American Typewriter"/>
              </a:rPr>
              <a:t>T</a:t>
            </a:r>
            <a:r>
              <a:rPr dirty="0" sz="200" b="1">
                <a:solidFill>
                  <a:srgbClr val="BFBFBF"/>
                </a:solidFill>
                <a:latin typeface="American Typewriter"/>
                <a:cs typeface="American Typewriter"/>
              </a:rPr>
              <a:t>A</a:t>
            </a:r>
            <a:r>
              <a:rPr dirty="0" sz="200" spc="-5" b="1">
                <a:solidFill>
                  <a:srgbClr val="BFBFBF"/>
                </a:solidFill>
                <a:latin typeface="American Typewriter"/>
                <a:cs typeface="American Typewriter"/>
              </a:rPr>
              <a:t>T</a:t>
            </a:r>
            <a:r>
              <a:rPr dirty="0" sz="200" spc="-40" b="1">
                <a:solidFill>
                  <a:srgbClr val="BFBFBF"/>
                </a:solidFill>
                <a:latin typeface="American Typewriter"/>
                <a:cs typeface="American Typewriter"/>
              </a:rPr>
              <a:t>I</a:t>
            </a:r>
            <a:r>
              <a:rPr dirty="0" sz="200" spc="30" b="1">
                <a:solidFill>
                  <a:srgbClr val="BFBFBF"/>
                </a:solidFill>
                <a:latin typeface="American Typewriter"/>
                <a:cs typeface="American Typewriter"/>
              </a:rPr>
              <a:t>O</a:t>
            </a:r>
            <a:r>
              <a:rPr dirty="0" sz="200" spc="-20" b="1">
                <a:solidFill>
                  <a:srgbClr val="BFBFBF"/>
                </a:solidFill>
                <a:latin typeface="American Typewriter"/>
                <a:cs typeface="American Typewriter"/>
              </a:rPr>
              <a:t>N </a:t>
            </a:r>
            <a:r>
              <a:rPr dirty="0" sz="200" spc="-15" b="1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dirty="0" sz="200" spc="5" b="1">
                <a:solidFill>
                  <a:srgbClr val="BFBFBF"/>
                </a:solidFill>
                <a:latin typeface="American Typewriter"/>
                <a:cs typeface="American Typewriter"/>
              </a:rPr>
              <a:t>DE</a:t>
            </a:r>
            <a:r>
              <a:rPr dirty="0" sz="200" spc="25" b="1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dirty="0" sz="200" spc="-40" b="1">
                <a:solidFill>
                  <a:srgbClr val="BFBFBF"/>
                </a:solidFill>
                <a:latin typeface="American Typewriter"/>
                <a:cs typeface="American Typewriter"/>
              </a:rPr>
              <a:t>I</a:t>
            </a:r>
            <a:r>
              <a:rPr dirty="0" sz="200" spc="30" b="1">
                <a:solidFill>
                  <a:srgbClr val="BFBFBF"/>
                </a:solidFill>
                <a:latin typeface="American Typewriter"/>
                <a:cs typeface="American Typewriter"/>
              </a:rPr>
              <a:t>G</a:t>
            </a:r>
            <a:r>
              <a:rPr dirty="0" sz="200" spc="-20" b="1">
                <a:solidFill>
                  <a:srgbClr val="BFBFBF"/>
                </a:solidFill>
                <a:latin typeface="American Typewriter"/>
                <a:cs typeface="American Typewriter"/>
              </a:rPr>
              <a:t>N </a:t>
            </a:r>
            <a:r>
              <a:rPr dirty="0" sz="200" spc="-15" b="1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dirty="0" sz="200" spc="10" b="1">
                <a:solidFill>
                  <a:srgbClr val="BFBFBF"/>
                </a:solidFill>
                <a:latin typeface="American Typewriter"/>
                <a:cs typeface="American Typewriter"/>
              </a:rPr>
              <a:t>©</a:t>
            </a:r>
            <a:r>
              <a:rPr dirty="0" sz="200" spc="-20" b="1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dirty="0" sz="200" spc="-25" b="1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dirty="0" sz="200" spc="-10" b="1">
                <a:solidFill>
                  <a:srgbClr val="BFBFBF"/>
                </a:solidFill>
                <a:latin typeface="American Typewriter"/>
                <a:cs typeface="American Typewriter"/>
              </a:rPr>
              <a:t>2015</a:t>
            </a:r>
            <a:endParaRPr sz="20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-5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www.</a:t>
            </a:r>
            <a:r>
              <a:rPr dirty="0" sz="500" spc="-4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P</a:t>
            </a:r>
            <a:r>
              <a:rPr dirty="0" sz="500" spc="2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os</a:t>
            </a:r>
            <a:r>
              <a:rPr dirty="0" sz="500" spc="-6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t</a:t>
            </a:r>
            <a:r>
              <a:rPr dirty="0" sz="500" spc="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e</a:t>
            </a:r>
            <a:r>
              <a:rPr dirty="0" sz="500" spc="-7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r</a:t>
            </a:r>
            <a:r>
              <a:rPr dirty="0" sz="500" spc="-1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P</a:t>
            </a:r>
            <a:r>
              <a:rPr dirty="0" sz="500" spc="-7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r</a:t>
            </a:r>
            <a:r>
              <a:rPr dirty="0" sz="500" spc="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e</a:t>
            </a:r>
            <a:r>
              <a:rPr dirty="0" sz="500" spc="2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s</a:t>
            </a:r>
            <a:r>
              <a:rPr dirty="0" sz="500" spc="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e</a:t>
            </a:r>
            <a:r>
              <a:rPr dirty="0" sz="500" spc="-3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n</a:t>
            </a:r>
            <a:r>
              <a:rPr dirty="0" sz="500" spc="-6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t</a:t>
            </a:r>
            <a:r>
              <a:rPr dirty="0" sz="500" spc="-1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a</a:t>
            </a:r>
            <a:r>
              <a:rPr dirty="0" sz="500" spc="-6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t</a:t>
            </a:r>
            <a:r>
              <a:rPr dirty="0" sz="500" spc="-1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i</a:t>
            </a:r>
            <a:r>
              <a:rPr dirty="0" sz="500" spc="-1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o</a:t>
            </a:r>
            <a:r>
              <a:rPr dirty="0" sz="500" spc="-3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n</a:t>
            </a:r>
            <a:r>
              <a:rPr dirty="0" sz="500" spc="2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s</a:t>
            </a:r>
            <a:r>
              <a:rPr dirty="0" sz="500" spc="-1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.</a:t>
            </a:r>
            <a:r>
              <a:rPr dirty="0" sz="500" spc="-1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c</a:t>
            </a:r>
            <a:r>
              <a:rPr dirty="0" sz="500" spc="25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o</a:t>
            </a:r>
            <a:r>
              <a:rPr dirty="0" sz="500" spc="-40" b="1">
                <a:solidFill>
                  <a:srgbClr val="BFBFBF"/>
                </a:solidFill>
                <a:latin typeface="American Typewriter"/>
                <a:cs typeface="American Typewriter"/>
                <a:hlinkClick r:id="rId2"/>
              </a:rPr>
              <a:t>m</a:t>
            </a:r>
            <a:endParaRPr sz="50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2471" y="2507858"/>
            <a:ext cx="4607189" cy="122465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2471" y="2507858"/>
            <a:ext cx="4607560" cy="12246610"/>
          </a:xfrm>
          <a:custGeom>
            <a:avLst/>
            <a:gdLst/>
            <a:ahLst/>
            <a:cxnLst/>
            <a:rect l="l" t="t" r="r" b="b"/>
            <a:pathLst>
              <a:path w="4607560" h="12246610">
                <a:moveTo>
                  <a:pt x="0" y="425201"/>
                </a:moveTo>
                <a:lnTo>
                  <a:pt x="5565" y="356231"/>
                </a:lnTo>
                <a:lnTo>
                  <a:pt x="21677" y="290804"/>
                </a:lnTo>
                <a:lnTo>
                  <a:pt x="47460" y="229796"/>
                </a:lnTo>
                <a:lnTo>
                  <a:pt x="82039" y="174082"/>
                </a:lnTo>
                <a:lnTo>
                  <a:pt x="124538" y="124538"/>
                </a:lnTo>
                <a:lnTo>
                  <a:pt x="174083" y="82039"/>
                </a:lnTo>
                <a:lnTo>
                  <a:pt x="229797" y="47460"/>
                </a:lnTo>
                <a:lnTo>
                  <a:pt x="290805" y="21677"/>
                </a:lnTo>
                <a:lnTo>
                  <a:pt x="356232" y="5565"/>
                </a:lnTo>
                <a:lnTo>
                  <a:pt x="425202" y="0"/>
                </a:lnTo>
                <a:lnTo>
                  <a:pt x="4181987" y="0"/>
                </a:lnTo>
                <a:lnTo>
                  <a:pt x="4250957" y="5565"/>
                </a:lnTo>
                <a:lnTo>
                  <a:pt x="4316384" y="21677"/>
                </a:lnTo>
                <a:lnTo>
                  <a:pt x="4377392" y="47460"/>
                </a:lnTo>
                <a:lnTo>
                  <a:pt x="4433106" y="82039"/>
                </a:lnTo>
                <a:lnTo>
                  <a:pt x="4482650" y="124538"/>
                </a:lnTo>
                <a:lnTo>
                  <a:pt x="4525150" y="174082"/>
                </a:lnTo>
                <a:lnTo>
                  <a:pt x="4559729" y="229796"/>
                </a:lnTo>
                <a:lnTo>
                  <a:pt x="4585512" y="290804"/>
                </a:lnTo>
                <a:lnTo>
                  <a:pt x="4601624" y="356231"/>
                </a:lnTo>
                <a:lnTo>
                  <a:pt x="4607189" y="425201"/>
                </a:lnTo>
                <a:lnTo>
                  <a:pt x="4607189" y="11821372"/>
                </a:lnTo>
                <a:lnTo>
                  <a:pt x="4601624" y="11890341"/>
                </a:lnTo>
                <a:lnTo>
                  <a:pt x="4585512" y="11955768"/>
                </a:lnTo>
                <a:lnTo>
                  <a:pt x="4559729" y="12016776"/>
                </a:lnTo>
                <a:lnTo>
                  <a:pt x="4525150" y="12072490"/>
                </a:lnTo>
                <a:lnTo>
                  <a:pt x="4482650" y="12122035"/>
                </a:lnTo>
                <a:lnTo>
                  <a:pt x="4433106" y="12164534"/>
                </a:lnTo>
                <a:lnTo>
                  <a:pt x="4377392" y="12199113"/>
                </a:lnTo>
                <a:lnTo>
                  <a:pt x="4316384" y="12224896"/>
                </a:lnTo>
                <a:lnTo>
                  <a:pt x="4250957" y="12241008"/>
                </a:lnTo>
                <a:lnTo>
                  <a:pt x="4181987" y="12246573"/>
                </a:lnTo>
                <a:lnTo>
                  <a:pt x="425202" y="12246573"/>
                </a:lnTo>
                <a:lnTo>
                  <a:pt x="356232" y="12241008"/>
                </a:lnTo>
                <a:lnTo>
                  <a:pt x="290805" y="12224896"/>
                </a:lnTo>
                <a:lnTo>
                  <a:pt x="229797" y="12199113"/>
                </a:lnTo>
                <a:lnTo>
                  <a:pt x="174083" y="12164534"/>
                </a:lnTo>
                <a:lnTo>
                  <a:pt x="124538" y="12122035"/>
                </a:lnTo>
                <a:lnTo>
                  <a:pt x="82039" y="12072490"/>
                </a:lnTo>
                <a:lnTo>
                  <a:pt x="47460" y="12016776"/>
                </a:lnTo>
                <a:lnTo>
                  <a:pt x="21677" y="11955768"/>
                </a:lnTo>
                <a:lnTo>
                  <a:pt x="5565" y="11890341"/>
                </a:lnTo>
                <a:lnTo>
                  <a:pt x="0" y="11821372"/>
                </a:lnTo>
                <a:lnTo>
                  <a:pt x="0" y="425201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07672" y="2507858"/>
            <a:ext cx="4607191" cy="122465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07672" y="2507858"/>
            <a:ext cx="4607560" cy="12246610"/>
          </a:xfrm>
          <a:custGeom>
            <a:avLst/>
            <a:gdLst/>
            <a:ahLst/>
            <a:cxnLst/>
            <a:rect l="l" t="t" r="r" b="b"/>
            <a:pathLst>
              <a:path w="4607559" h="12246610">
                <a:moveTo>
                  <a:pt x="0" y="425201"/>
                </a:moveTo>
                <a:lnTo>
                  <a:pt x="5565" y="356231"/>
                </a:lnTo>
                <a:lnTo>
                  <a:pt x="21677" y="290804"/>
                </a:lnTo>
                <a:lnTo>
                  <a:pt x="47460" y="229796"/>
                </a:lnTo>
                <a:lnTo>
                  <a:pt x="82039" y="174082"/>
                </a:lnTo>
                <a:lnTo>
                  <a:pt x="124538" y="124538"/>
                </a:lnTo>
                <a:lnTo>
                  <a:pt x="174083" y="82039"/>
                </a:lnTo>
                <a:lnTo>
                  <a:pt x="229797" y="47460"/>
                </a:lnTo>
                <a:lnTo>
                  <a:pt x="290805" y="21677"/>
                </a:lnTo>
                <a:lnTo>
                  <a:pt x="356232" y="5565"/>
                </a:lnTo>
                <a:lnTo>
                  <a:pt x="425202" y="0"/>
                </a:lnTo>
                <a:lnTo>
                  <a:pt x="4181987" y="0"/>
                </a:lnTo>
                <a:lnTo>
                  <a:pt x="4250957" y="5565"/>
                </a:lnTo>
                <a:lnTo>
                  <a:pt x="4316384" y="21677"/>
                </a:lnTo>
                <a:lnTo>
                  <a:pt x="4377392" y="47460"/>
                </a:lnTo>
                <a:lnTo>
                  <a:pt x="4433106" y="82039"/>
                </a:lnTo>
                <a:lnTo>
                  <a:pt x="4482650" y="124538"/>
                </a:lnTo>
                <a:lnTo>
                  <a:pt x="4525150" y="174082"/>
                </a:lnTo>
                <a:lnTo>
                  <a:pt x="4559729" y="229796"/>
                </a:lnTo>
                <a:lnTo>
                  <a:pt x="4585512" y="290804"/>
                </a:lnTo>
                <a:lnTo>
                  <a:pt x="4601624" y="356231"/>
                </a:lnTo>
                <a:lnTo>
                  <a:pt x="4607189" y="425201"/>
                </a:lnTo>
                <a:lnTo>
                  <a:pt x="4607189" y="11821372"/>
                </a:lnTo>
                <a:lnTo>
                  <a:pt x="4601624" y="11890341"/>
                </a:lnTo>
                <a:lnTo>
                  <a:pt x="4585512" y="11955768"/>
                </a:lnTo>
                <a:lnTo>
                  <a:pt x="4559729" y="12016776"/>
                </a:lnTo>
                <a:lnTo>
                  <a:pt x="4525150" y="12072490"/>
                </a:lnTo>
                <a:lnTo>
                  <a:pt x="4482650" y="12122035"/>
                </a:lnTo>
                <a:lnTo>
                  <a:pt x="4433106" y="12164534"/>
                </a:lnTo>
                <a:lnTo>
                  <a:pt x="4377392" y="12199113"/>
                </a:lnTo>
                <a:lnTo>
                  <a:pt x="4316384" y="12224896"/>
                </a:lnTo>
                <a:lnTo>
                  <a:pt x="4250957" y="12241008"/>
                </a:lnTo>
                <a:lnTo>
                  <a:pt x="4181987" y="12246573"/>
                </a:lnTo>
                <a:lnTo>
                  <a:pt x="425202" y="12246573"/>
                </a:lnTo>
                <a:lnTo>
                  <a:pt x="356232" y="12241008"/>
                </a:lnTo>
                <a:lnTo>
                  <a:pt x="290805" y="12224896"/>
                </a:lnTo>
                <a:lnTo>
                  <a:pt x="229797" y="12199113"/>
                </a:lnTo>
                <a:lnTo>
                  <a:pt x="174083" y="12164534"/>
                </a:lnTo>
                <a:lnTo>
                  <a:pt x="124538" y="12122035"/>
                </a:lnTo>
                <a:lnTo>
                  <a:pt x="82039" y="12072490"/>
                </a:lnTo>
                <a:lnTo>
                  <a:pt x="47460" y="12016776"/>
                </a:lnTo>
                <a:lnTo>
                  <a:pt x="21677" y="11955768"/>
                </a:lnTo>
                <a:lnTo>
                  <a:pt x="5565" y="11890341"/>
                </a:lnTo>
                <a:lnTo>
                  <a:pt x="0" y="11821372"/>
                </a:lnTo>
                <a:lnTo>
                  <a:pt x="0" y="425201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192871" y="2507858"/>
            <a:ext cx="4607189" cy="12246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92871" y="2507858"/>
            <a:ext cx="4607560" cy="12246610"/>
          </a:xfrm>
          <a:custGeom>
            <a:avLst/>
            <a:gdLst/>
            <a:ahLst/>
            <a:cxnLst/>
            <a:rect l="l" t="t" r="r" b="b"/>
            <a:pathLst>
              <a:path w="4607559" h="12246610">
                <a:moveTo>
                  <a:pt x="0" y="425201"/>
                </a:moveTo>
                <a:lnTo>
                  <a:pt x="5565" y="356231"/>
                </a:lnTo>
                <a:lnTo>
                  <a:pt x="21677" y="290804"/>
                </a:lnTo>
                <a:lnTo>
                  <a:pt x="47460" y="229796"/>
                </a:lnTo>
                <a:lnTo>
                  <a:pt x="82039" y="174082"/>
                </a:lnTo>
                <a:lnTo>
                  <a:pt x="124538" y="124538"/>
                </a:lnTo>
                <a:lnTo>
                  <a:pt x="174083" y="82039"/>
                </a:lnTo>
                <a:lnTo>
                  <a:pt x="229797" y="47460"/>
                </a:lnTo>
                <a:lnTo>
                  <a:pt x="290805" y="21677"/>
                </a:lnTo>
                <a:lnTo>
                  <a:pt x="356232" y="5565"/>
                </a:lnTo>
                <a:lnTo>
                  <a:pt x="425202" y="0"/>
                </a:lnTo>
                <a:lnTo>
                  <a:pt x="4181987" y="0"/>
                </a:lnTo>
                <a:lnTo>
                  <a:pt x="4250957" y="5565"/>
                </a:lnTo>
                <a:lnTo>
                  <a:pt x="4316384" y="21677"/>
                </a:lnTo>
                <a:lnTo>
                  <a:pt x="4377392" y="47460"/>
                </a:lnTo>
                <a:lnTo>
                  <a:pt x="4433106" y="82039"/>
                </a:lnTo>
                <a:lnTo>
                  <a:pt x="4482650" y="124538"/>
                </a:lnTo>
                <a:lnTo>
                  <a:pt x="4525150" y="174082"/>
                </a:lnTo>
                <a:lnTo>
                  <a:pt x="4559729" y="229796"/>
                </a:lnTo>
                <a:lnTo>
                  <a:pt x="4585512" y="290804"/>
                </a:lnTo>
                <a:lnTo>
                  <a:pt x="4601624" y="356231"/>
                </a:lnTo>
                <a:lnTo>
                  <a:pt x="4607189" y="425201"/>
                </a:lnTo>
                <a:lnTo>
                  <a:pt x="4607189" y="11821372"/>
                </a:lnTo>
                <a:lnTo>
                  <a:pt x="4601624" y="11890341"/>
                </a:lnTo>
                <a:lnTo>
                  <a:pt x="4585512" y="11955768"/>
                </a:lnTo>
                <a:lnTo>
                  <a:pt x="4559729" y="12016776"/>
                </a:lnTo>
                <a:lnTo>
                  <a:pt x="4525150" y="12072490"/>
                </a:lnTo>
                <a:lnTo>
                  <a:pt x="4482650" y="12122035"/>
                </a:lnTo>
                <a:lnTo>
                  <a:pt x="4433106" y="12164534"/>
                </a:lnTo>
                <a:lnTo>
                  <a:pt x="4377392" y="12199113"/>
                </a:lnTo>
                <a:lnTo>
                  <a:pt x="4316384" y="12224896"/>
                </a:lnTo>
                <a:lnTo>
                  <a:pt x="4250957" y="12241008"/>
                </a:lnTo>
                <a:lnTo>
                  <a:pt x="4181987" y="12246573"/>
                </a:lnTo>
                <a:lnTo>
                  <a:pt x="425202" y="12246573"/>
                </a:lnTo>
                <a:lnTo>
                  <a:pt x="356232" y="12241008"/>
                </a:lnTo>
                <a:lnTo>
                  <a:pt x="290805" y="12224896"/>
                </a:lnTo>
                <a:lnTo>
                  <a:pt x="229797" y="12199113"/>
                </a:lnTo>
                <a:lnTo>
                  <a:pt x="174083" y="12164534"/>
                </a:lnTo>
                <a:lnTo>
                  <a:pt x="124538" y="12122035"/>
                </a:lnTo>
                <a:lnTo>
                  <a:pt x="82039" y="12072490"/>
                </a:lnTo>
                <a:lnTo>
                  <a:pt x="47460" y="12016776"/>
                </a:lnTo>
                <a:lnTo>
                  <a:pt x="21677" y="11955768"/>
                </a:lnTo>
                <a:lnTo>
                  <a:pt x="5565" y="11890341"/>
                </a:lnTo>
                <a:lnTo>
                  <a:pt x="0" y="11821372"/>
                </a:lnTo>
                <a:lnTo>
                  <a:pt x="0" y="425201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078075" y="2507858"/>
            <a:ext cx="4607189" cy="12246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078075" y="2507858"/>
            <a:ext cx="4607560" cy="12246610"/>
          </a:xfrm>
          <a:custGeom>
            <a:avLst/>
            <a:gdLst/>
            <a:ahLst/>
            <a:cxnLst/>
            <a:rect l="l" t="t" r="r" b="b"/>
            <a:pathLst>
              <a:path w="4607559" h="12246610">
                <a:moveTo>
                  <a:pt x="0" y="425201"/>
                </a:moveTo>
                <a:lnTo>
                  <a:pt x="5565" y="356231"/>
                </a:lnTo>
                <a:lnTo>
                  <a:pt x="21677" y="290804"/>
                </a:lnTo>
                <a:lnTo>
                  <a:pt x="47460" y="229796"/>
                </a:lnTo>
                <a:lnTo>
                  <a:pt x="82039" y="174082"/>
                </a:lnTo>
                <a:lnTo>
                  <a:pt x="124538" y="124538"/>
                </a:lnTo>
                <a:lnTo>
                  <a:pt x="174083" y="82039"/>
                </a:lnTo>
                <a:lnTo>
                  <a:pt x="229797" y="47460"/>
                </a:lnTo>
                <a:lnTo>
                  <a:pt x="290805" y="21677"/>
                </a:lnTo>
                <a:lnTo>
                  <a:pt x="356232" y="5565"/>
                </a:lnTo>
                <a:lnTo>
                  <a:pt x="425202" y="0"/>
                </a:lnTo>
                <a:lnTo>
                  <a:pt x="4181987" y="0"/>
                </a:lnTo>
                <a:lnTo>
                  <a:pt x="4250957" y="5565"/>
                </a:lnTo>
                <a:lnTo>
                  <a:pt x="4316384" y="21677"/>
                </a:lnTo>
                <a:lnTo>
                  <a:pt x="4377392" y="47460"/>
                </a:lnTo>
                <a:lnTo>
                  <a:pt x="4433106" y="82039"/>
                </a:lnTo>
                <a:lnTo>
                  <a:pt x="4482650" y="124538"/>
                </a:lnTo>
                <a:lnTo>
                  <a:pt x="4525150" y="174082"/>
                </a:lnTo>
                <a:lnTo>
                  <a:pt x="4559729" y="229796"/>
                </a:lnTo>
                <a:lnTo>
                  <a:pt x="4585512" y="290804"/>
                </a:lnTo>
                <a:lnTo>
                  <a:pt x="4601624" y="356231"/>
                </a:lnTo>
                <a:lnTo>
                  <a:pt x="4607189" y="425201"/>
                </a:lnTo>
                <a:lnTo>
                  <a:pt x="4607189" y="11821372"/>
                </a:lnTo>
                <a:lnTo>
                  <a:pt x="4601624" y="11890341"/>
                </a:lnTo>
                <a:lnTo>
                  <a:pt x="4585512" y="11955768"/>
                </a:lnTo>
                <a:lnTo>
                  <a:pt x="4559729" y="12016776"/>
                </a:lnTo>
                <a:lnTo>
                  <a:pt x="4525150" y="12072490"/>
                </a:lnTo>
                <a:lnTo>
                  <a:pt x="4482650" y="12122035"/>
                </a:lnTo>
                <a:lnTo>
                  <a:pt x="4433106" y="12164534"/>
                </a:lnTo>
                <a:lnTo>
                  <a:pt x="4377392" y="12199113"/>
                </a:lnTo>
                <a:lnTo>
                  <a:pt x="4316384" y="12224896"/>
                </a:lnTo>
                <a:lnTo>
                  <a:pt x="4250957" y="12241008"/>
                </a:lnTo>
                <a:lnTo>
                  <a:pt x="4181987" y="12246573"/>
                </a:lnTo>
                <a:lnTo>
                  <a:pt x="425202" y="12246573"/>
                </a:lnTo>
                <a:lnTo>
                  <a:pt x="356232" y="12241008"/>
                </a:lnTo>
                <a:lnTo>
                  <a:pt x="290805" y="12224896"/>
                </a:lnTo>
                <a:lnTo>
                  <a:pt x="229797" y="12199113"/>
                </a:lnTo>
                <a:lnTo>
                  <a:pt x="174083" y="12164534"/>
                </a:lnTo>
                <a:lnTo>
                  <a:pt x="124538" y="12122035"/>
                </a:lnTo>
                <a:lnTo>
                  <a:pt x="82039" y="12072490"/>
                </a:lnTo>
                <a:lnTo>
                  <a:pt x="47460" y="12016776"/>
                </a:lnTo>
                <a:lnTo>
                  <a:pt x="21677" y="11955768"/>
                </a:lnTo>
                <a:lnTo>
                  <a:pt x="5565" y="11890341"/>
                </a:lnTo>
                <a:lnTo>
                  <a:pt x="0" y="11821372"/>
                </a:lnTo>
                <a:lnTo>
                  <a:pt x="0" y="425201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53189" y="2606190"/>
            <a:ext cx="1189990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250" b="1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37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160" b="1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700" spc="-295" b="1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700" spc="-55" b="1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185" b="1">
                <a:solidFill>
                  <a:srgbClr val="2C3F71"/>
                </a:solidFill>
                <a:latin typeface="American Typewriter"/>
                <a:cs typeface="American Typewriter"/>
              </a:rPr>
              <a:t>duc</a:t>
            </a:r>
            <a:r>
              <a:rPr dirty="0" sz="1700" spc="-160" b="1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55" b="1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145" b="1">
                <a:solidFill>
                  <a:srgbClr val="2C3F71"/>
                </a:solidFill>
                <a:latin typeface="American Typewriter"/>
                <a:cs typeface="American Typewriter"/>
              </a:rPr>
              <a:t>n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65211" y="2817810"/>
            <a:ext cx="1116965" cy="0"/>
          </a:xfrm>
          <a:custGeom>
            <a:avLst/>
            <a:gdLst/>
            <a:ahLst/>
            <a:cxnLst/>
            <a:rect l="l" t="t" r="r" b="b"/>
            <a:pathLst>
              <a:path w="1116964" h="0">
                <a:moveTo>
                  <a:pt x="0" y="0"/>
                </a:moveTo>
                <a:lnTo>
                  <a:pt x="1116894" y="0"/>
                </a:lnTo>
              </a:path>
            </a:pathLst>
          </a:custGeom>
          <a:ln w="14841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541987" y="2792811"/>
            <a:ext cx="1904364" cy="0"/>
          </a:xfrm>
          <a:custGeom>
            <a:avLst/>
            <a:gdLst/>
            <a:ahLst/>
            <a:cxnLst/>
            <a:rect l="l" t="t" r="r" b="b"/>
            <a:pathLst>
              <a:path w="1904365" h="0">
                <a:moveTo>
                  <a:pt x="0" y="0"/>
                </a:moveTo>
                <a:lnTo>
                  <a:pt x="1904148" y="0"/>
                </a:lnTo>
              </a:path>
            </a:pathLst>
          </a:custGeom>
          <a:ln w="14847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3341" y="2914086"/>
            <a:ext cx="4492625" cy="8735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1915">
              <a:lnSpc>
                <a:spcPct val="101200"/>
              </a:lnSpc>
            </a:pPr>
            <a:r>
              <a:rPr dirty="0" sz="1450" spc="-17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c 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si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50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85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is</a:t>
            </a:r>
            <a:r>
              <a:rPr dirty="0" sz="1450" spc="-35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“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”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“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”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s  </a:t>
            </a:r>
            <a:endParaRPr sz="1450">
              <a:latin typeface="American Typewriter"/>
              <a:cs typeface="American Typewriter"/>
            </a:endParaRPr>
          </a:p>
          <a:p>
            <a:pPr marL="12700" marR="288925">
              <a:lnSpc>
                <a:spcPct val="100899"/>
              </a:lnSpc>
            </a:pP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3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00">
                <a:solidFill>
                  <a:srgbClr val="2C3F71"/>
                </a:solidFill>
                <a:latin typeface="American Typewriter"/>
                <a:cs typeface="American Typewriter"/>
              </a:rPr>
              <a:t>j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00">
                <a:solidFill>
                  <a:srgbClr val="2C3F71"/>
                </a:solidFill>
                <a:latin typeface="American Typewriter"/>
                <a:cs typeface="American Typewriter"/>
              </a:rPr>
              <a:t>j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si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ll</a:t>
            </a:r>
            <a:r>
              <a:rPr dirty="0" sz="1450" spc="-250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et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endParaRPr sz="1450">
              <a:latin typeface="American Typewriter"/>
              <a:cs typeface="American Typewriter"/>
            </a:endParaRPr>
          </a:p>
          <a:p>
            <a:pPr marL="12700" marR="452755">
              <a:lnSpc>
                <a:spcPct val="100899"/>
              </a:lnSpc>
              <a:spcBef>
                <a:spcPts val="15"/>
              </a:spcBef>
            </a:pP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.  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(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nn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2016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)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cl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00">
                <a:solidFill>
                  <a:srgbClr val="2C3F71"/>
                </a:solidFill>
                <a:latin typeface="American Typewriter"/>
                <a:cs typeface="American Typewriter"/>
              </a:rPr>
              <a:t>j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k</a:t>
            </a:r>
            <a:r>
              <a:rPr dirty="0" sz="1450" spc="-6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3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00">
                <a:solidFill>
                  <a:srgbClr val="2C3F71"/>
                </a:solidFill>
                <a:latin typeface="American Typewriter"/>
                <a:cs typeface="American Typewriter"/>
              </a:rPr>
              <a:t>j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endParaRPr sz="1450">
              <a:latin typeface="American Typewriter"/>
              <a:cs typeface="American Typewriter"/>
            </a:endParaRPr>
          </a:p>
          <a:p>
            <a:pPr marL="12700" marR="24130">
              <a:lnSpc>
                <a:spcPct val="100899"/>
              </a:lnSpc>
            </a:pP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(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nn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2016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)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5">
                <a:solidFill>
                  <a:srgbClr val="2C3F71"/>
                </a:solidFill>
                <a:latin typeface="American Typewriter"/>
                <a:cs typeface="American Typewriter"/>
              </a:rPr>
              <a:t>ys 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endParaRPr sz="145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“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”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ss 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mu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endParaRPr sz="1450">
              <a:latin typeface="American Typewriter"/>
              <a:cs typeface="American Typewriter"/>
            </a:endParaRPr>
          </a:p>
          <a:p>
            <a:pPr marL="12700" marR="481330">
              <a:lnSpc>
                <a:spcPct val="100899"/>
              </a:lnSpc>
              <a:spcBef>
                <a:spcPts val="15"/>
              </a:spcBef>
            </a:pP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q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mean</a:t>
            </a:r>
            <a:r>
              <a:rPr dirty="0" sz="1450" spc="-4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50">
                <a:solidFill>
                  <a:srgbClr val="2C3F71"/>
                </a:solidFill>
                <a:latin typeface="American Typewriter"/>
                <a:cs typeface="American Typewriter"/>
              </a:rPr>
              <a:t>ng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ill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oo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k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k</a:t>
            </a:r>
            <a:r>
              <a:rPr dirty="0" sz="1450" spc="-6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35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k</a:t>
            </a:r>
            <a:r>
              <a:rPr dirty="0" sz="1450" spc="-6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endParaRPr sz="1450">
              <a:latin typeface="American Typewriter"/>
              <a:cs typeface="American Typewriter"/>
            </a:endParaRPr>
          </a:p>
          <a:p>
            <a:pPr marL="12700" marR="29845">
              <a:lnSpc>
                <a:spcPct val="100899"/>
              </a:lnSpc>
            </a:pP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“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”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ci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q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g.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endParaRPr sz="1450">
              <a:latin typeface="American Typewriter"/>
              <a:cs typeface="American Typewriter"/>
            </a:endParaRPr>
          </a:p>
          <a:p>
            <a:pPr marL="1494790">
              <a:lnSpc>
                <a:spcPct val="100000"/>
              </a:lnSpc>
              <a:spcBef>
                <a:spcPts val="580"/>
              </a:spcBef>
            </a:pPr>
            <a:r>
              <a:rPr dirty="0" sz="1700" spc="-48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700" spc="-204" b="1" u="heavy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18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700" spc="-8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31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700" spc="-18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700" spc="-16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700" spc="-18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700" spc="-29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700" spc="-8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4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700" spc="-38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700" spc="-9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34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700" spc="-19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9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26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700" spc="-45" b="1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  <a:p>
            <a:pPr marL="74930" marR="5080">
              <a:lnSpc>
                <a:spcPct val="101099"/>
              </a:lnSpc>
              <a:spcBef>
                <a:spcPts val="1170"/>
              </a:spcBef>
            </a:pP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3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85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2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45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oo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k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10" i="1">
                <a:solidFill>
                  <a:srgbClr val="2C3F71"/>
                </a:solidFill>
                <a:latin typeface="Athelas"/>
                <a:cs typeface="Athelas"/>
              </a:rPr>
              <a:t>Si</a:t>
            </a:r>
            <a:r>
              <a:rPr dirty="0" sz="1450" spc="120" i="1">
                <a:solidFill>
                  <a:srgbClr val="2C3F71"/>
                </a:solidFill>
                <a:latin typeface="Athelas"/>
                <a:cs typeface="Athelas"/>
              </a:rPr>
              <a:t>g</a:t>
            </a:r>
            <a:r>
              <a:rPr dirty="0" sz="1450" spc="60" i="1">
                <a:solidFill>
                  <a:srgbClr val="2C3F71"/>
                </a:solidFill>
                <a:latin typeface="Athelas"/>
                <a:cs typeface="Athelas"/>
              </a:rPr>
              <a:t>n</a:t>
            </a:r>
            <a:r>
              <a:rPr dirty="0" sz="1450" spc="-105" i="1">
                <a:solidFill>
                  <a:srgbClr val="2C3F71"/>
                </a:solidFill>
                <a:latin typeface="Athelas"/>
                <a:cs typeface="Athelas"/>
              </a:rPr>
              <a:t>  </a:t>
            </a:r>
            <a:r>
              <a:rPr dirty="0" sz="1450" spc="-105" i="1">
                <a:solidFill>
                  <a:srgbClr val="2C3F71"/>
                </a:solidFill>
                <a:latin typeface="Athelas"/>
                <a:cs typeface="Athelas"/>
              </a:rPr>
              <a:t> </a:t>
            </a:r>
            <a:r>
              <a:rPr dirty="0" sz="1450" spc="10" i="1">
                <a:solidFill>
                  <a:srgbClr val="2C3F71"/>
                </a:solidFill>
                <a:latin typeface="Athelas"/>
                <a:cs typeface="Athelas"/>
              </a:rPr>
              <a:t>L</a:t>
            </a:r>
            <a:r>
              <a:rPr dirty="0" sz="1450" spc="120" i="1">
                <a:solidFill>
                  <a:srgbClr val="2C3F71"/>
                </a:solidFill>
                <a:latin typeface="Athelas"/>
                <a:cs typeface="Athelas"/>
              </a:rPr>
              <a:t>a</a:t>
            </a:r>
            <a:r>
              <a:rPr dirty="0" sz="1450" spc="60" i="1">
                <a:solidFill>
                  <a:srgbClr val="2C3F71"/>
                </a:solidFill>
                <a:latin typeface="Athelas"/>
                <a:cs typeface="Athelas"/>
              </a:rPr>
              <a:t>n</a:t>
            </a:r>
            <a:r>
              <a:rPr dirty="0" sz="1450" spc="160" i="1">
                <a:solidFill>
                  <a:srgbClr val="2C3F71"/>
                </a:solidFill>
                <a:latin typeface="Athelas"/>
                <a:cs typeface="Athelas"/>
              </a:rPr>
              <a:t>g</a:t>
            </a:r>
            <a:r>
              <a:rPr dirty="0" sz="1450" spc="65" i="1">
                <a:solidFill>
                  <a:srgbClr val="2C3F71"/>
                </a:solidFill>
                <a:latin typeface="Athelas"/>
                <a:cs typeface="Athelas"/>
              </a:rPr>
              <a:t>u</a:t>
            </a:r>
            <a:r>
              <a:rPr dirty="0" sz="1450" spc="120" i="1">
                <a:solidFill>
                  <a:srgbClr val="2C3F71"/>
                </a:solidFill>
                <a:latin typeface="Athelas"/>
                <a:cs typeface="Athelas"/>
              </a:rPr>
              <a:t>a</a:t>
            </a:r>
            <a:r>
              <a:rPr dirty="0" sz="1450" spc="160" i="1">
                <a:solidFill>
                  <a:srgbClr val="2C3F71"/>
                </a:solidFill>
                <a:latin typeface="Athelas"/>
                <a:cs typeface="Athelas"/>
              </a:rPr>
              <a:t>g</a:t>
            </a:r>
            <a:r>
              <a:rPr dirty="0" sz="1450" spc="250" i="1">
                <a:solidFill>
                  <a:srgbClr val="2C3F71"/>
                </a:solidFill>
                <a:latin typeface="Athelas"/>
                <a:cs typeface="Athelas"/>
              </a:rPr>
              <a:t>e</a:t>
            </a:r>
            <a:r>
              <a:rPr dirty="0" sz="1450" spc="-105" i="1">
                <a:solidFill>
                  <a:srgbClr val="2C3F71"/>
                </a:solidFill>
                <a:latin typeface="Athelas"/>
                <a:cs typeface="Athelas"/>
              </a:rPr>
              <a:t> </a:t>
            </a:r>
            <a:r>
              <a:rPr dirty="0" sz="1450" spc="-110" i="1">
                <a:solidFill>
                  <a:srgbClr val="2C3F71"/>
                </a:solidFill>
                <a:latin typeface="Athelas"/>
                <a:cs typeface="Athelas"/>
              </a:rPr>
              <a:t> </a:t>
            </a:r>
            <a:r>
              <a:rPr dirty="0" sz="1450" spc="190" i="1">
                <a:solidFill>
                  <a:srgbClr val="2C3F71"/>
                </a:solidFill>
                <a:latin typeface="Athelas"/>
                <a:cs typeface="Athelas"/>
              </a:rPr>
              <a:t>R</a:t>
            </a:r>
            <a:r>
              <a:rPr dirty="0" sz="1450" spc="250" i="1">
                <a:solidFill>
                  <a:srgbClr val="2C3F71"/>
                </a:solidFill>
                <a:latin typeface="Athelas"/>
                <a:cs typeface="Athelas"/>
              </a:rPr>
              <a:t>e</a:t>
            </a:r>
            <a:r>
              <a:rPr dirty="0" sz="1450" spc="225" i="1">
                <a:solidFill>
                  <a:srgbClr val="2C3F71"/>
                </a:solidFill>
                <a:latin typeface="Athelas"/>
                <a:cs typeface="Athelas"/>
              </a:rPr>
              <a:t>s</a:t>
            </a:r>
            <a:r>
              <a:rPr dirty="0" sz="1450" spc="245" i="1">
                <a:solidFill>
                  <a:srgbClr val="2C3F71"/>
                </a:solidFill>
                <a:latin typeface="Athelas"/>
                <a:cs typeface="Athelas"/>
              </a:rPr>
              <a:t>e</a:t>
            </a:r>
            <a:r>
              <a:rPr dirty="0" sz="1450" spc="120" i="1">
                <a:solidFill>
                  <a:srgbClr val="2C3F71"/>
                </a:solidFill>
                <a:latin typeface="Athelas"/>
                <a:cs typeface="Athelas"/>
              </a:rPr>
              <a:t>a</a:t>
            </a:r>
            <a:r>
              <a:rPr dirty="0" sz="1450" spc="-45" i="1">
                <a:solidFill>
                  <a:srgbClr val="2C3F71"/>
                </a:solidFill>
                <a:latin typeface="Athelas"/>
                <a:cs typeface="Athelas"/>
              </a:rPr>
              <a:t>r</a:t>
            </a:r>
            <a:r>
              <a:rPr dirty="0" sz="1450" spc="105" i="1">
                <a:solidFill>
                  <a:srgbClr val="2C3F71"/>
                </a:solidFill>
                <a:latin typeface="Athelas"/>
                <a:cs typeface="Athelas"/>
              </a:rPr>
              <a:t>c</a:t>
            </a:r>
            <a:r>
              <a:rPr dirty="0" sz="1450" spc="135" i="1">
                <a:solidFill>
                  <a:srgbClr val="2C3F71"/>
                </a:solidFill>
                <a:latin typeface="Athelas"/>
                <a:cs typeface="Athelas"/>
              </a:rPr>
              <a:t>h</a:t>
            </a:r>
            <a:r>
              <a:rPr dirty="0" sz="1450" spc="120" i="1">
                <a:solidFill>
                  <a:srgbClr val="2C3F71"/>
                </a:solidFill>
                <a:latin typeface="Athelas"/>
                <a:cs typeface="Athelas"/>
              </a:rPr>
              <a:t>:</a:t>
            </a:r>
            <a:r>
              <a:rPr dirty="0" sz="1450" spc="-105" i="1">
                <a:solidFill>
                  <a:srgbClr val="2C3F71"/>
                </a:solidFill>
                <a:latin typeface="Athelas"/>
                <a:cs typeface="Athelas"/>
              </a:rPr>
              <a:t> </a:t>
            </a:r>
            <a:r>
              <a:rPr dirty="0" sz="1450" spc="-110" i="1">
                <a:solidFill>
                  <a:srgbClr val="2C3F71"/>
                </a:solidFill>
                <a:latin typeface="Athelas"/>
                <a:cs typeface="Athelas"/>
              </a:rPr>
              <a:t> </a:t>
            </a:r>
            <a:r>
              <a:rPr dirty="0" sz="1450" spc="-45" i="1">
                <a:solidFill>
                  <a:srgbClr val="2C3F71"/>
                </a:solidFill>
                <a:latin typeface="Athelas"/>
                <a:cs typeface="Athelas"/>
              </a:rPr>
              <a:t>T</a:t>
            </a:r>
            <a:r>
              <a:rPr dirty="0" sz="1450" spc="65" i="1">
                <a:solidFill>
                  <a:srgbClr val="2C3F71"/>
                </a:solidFill>
                <a:latin typeface="Athelas"/>
                <a:cs typeface="Athelas"/>
              </a:rPr>
              <a:t>h</a:t>
            </a:r>
            <a:r>
              <a:rPr dirty="0" sz="1450" spc="250" i="1">
                <a:solidFill>
                  <a:srgbClr val="2C3F71"/>
                </a:solidFill>
                <a:latin typeface="Athelas"/>
                <a:cs typeface="Athelas"/>
              </a:rPr>
              <a:t>e</a:t>
            </a:r>
            <a:r>
              <a:rPr dirty="0" sz="1450" spc="185" i="1">
                <a:solidFill>
                  <a:srgbClr val="2C3F71"/>
                </a:solidFill>
                <a:latin typeface="Athelas"/>
                <a:cs typeface="Athelas"/>
              </a:rPr>
              <a:t>o</a:t>
            </a:r>
            <a:r>
              <a:rPr dirty="0" sz="1450" spc="-45" i="1">
                <a:solidFill>
                  <a:srgbClr val="2C3F71"/>
                </a:solidFill>
                <a:latin typeface="Athelas"/>
                <a:cs typeface="Athelas"/>
              </a:rPr>
              <a:t>r</a:t>
            </a:r>
            <a:r>
              <a:rPr dirty="0" sz="1450" spc="250" i="1">
                <a:solidFill>
                  <a:srgbClr val="2C3F71"/>
                </a:solidFill>
                <a:latin typeface="Athelas"/>
                <a:cs typeface="Athelas"/>
              </a:rPr>
              <a:t>e</a:t>
            </a:r>
            <a:r>
              <a:rPr dirty="0" sz="1450" spc="-40" i="1">
                <a:solidFill>
                  <a:srgbClr val="2C3F71"/>
                </a:solidFill>
                <a:latin typeface="Athelas"/>
                <a:cs typeface="Athelas"/>
              </a:rPr>
              <a:t>t</a:t>
            </a:r>
            <a:r>
              <a:rPr dirty="0" sz="1450" spc="-40" i="1">
                <a:solidFill>
                  <a:srgbClr val="2C3F71"/>
                </a:solidFill>
                <a:latin typeface="Athelas"/>
                <a:cs typeface="Athelas"/>
              </a:rPr>
              <a:t>i</a:t>
            </a:r>
            <a:r>
              <a:rPr dirty="0" sz="1450" spc="135" i="1">
                <a:solidFill>
                  <a:srgbClr val="2C3F71"/>
                </a:solidFill>
                <a:latin typeface="Athelas"/>
                <a:cs typeface="Athelas"/>
              </a:rPr>
              <a:t>c</a:t>
            </a:r>
            <a:r>
              <a:rPr dirty="0" sz="1450" spc="165" i="1">
                <a:solidFill>
                  <a:srgbClr val="2C3F71"/>
                </a:solidFill>
                <a:latin typeface="Athelas"/>
                <a:cs typeface="Athelas"/>
              </a:rPr>
              <a:t>a</a:t>
            </a:r>
            <a:r>
              <a:rPr dirty="0" sz="1450" spc="-40" i="1">
                <a:solidFill>
                  <a:srgbClr val="2C3F71"/>
                </a:solidFill>
                <a:latin typeface="Athelas"/>
                <a:cs typeface="Athelas"/>
              </a:rPr>
              <a:t>l</a:t>
            </a:r>
            <a:r>
              <a:rPr dirty="0" sz="1450" spc="-105" i="1">
                <a:solidFill>
                  <a:srgbClr val="2C3F71"/>
                </a:solidFill>
                <a:latin typeface="Athelas"/>
                <a:cs typeface="Athelas"/>
              </a:rPr>
              <a:t> </a:t>
            </a:r>
            <a:r>
              <a:rPr dirty="0" sz="1450" spc="-110" i="1">
                <a:solidFill>
                  <a:srgbClr val="2C3F71"/>
                </a:solidFill>
                <a:latin typeface="Athelas"/>
                <a:cs typeface="Athelas"/>
              </a:rPr>
              <a:t> </a:t>
            </a:r>
            <a:r>
              <a:rPr dirty="0" sz="1450" spc="-110" i="1">
                <a:solidFill>
                  <a:srgbClr val="2C3F71"/>
                </a:solidFill>
                <a:latin typeface="Athelas"/>
                <a:cs typeface="Athelas"/>
              </a:rPr>
              <a:t>I</a:t>
            </a:r>
            <a:r>
              <a:rPr dirty="0" sz="1450" spc="145" i="1">
                <a:solidFill>
                  <a:srgbClr val="2C3F71"/>
                </a:solidFill>
                <a:latin typeface="Athelas"/>
                <a:cs typeface="Athelas"/>
              </a:rPr>
              <a:t>ss</a:t>
            </a:r>
            <a:r>
              <a:rPr dirty="0" sz="1450" spc="204" i="1">
                <a:solidFill>
                  <a:srgbClr val="2C3F71"/>
                </a:solidFill>
                <a:latin typeface="Athelas"/>
                <a:cs typeface="Athelas"/>
              </a:rPr>
              <a:t>u</a:t>
            </a:r>
            <a:r>
              <a:rPr dirty="0" sz="1450" spc="250" i="1">
                <a:solidFill>
                  <a:srgbClr val="2C3F71"/>
                </a:solidFill>
                <a:latin typeface="Athelas"/>
                <a:cs typeface="Athelas"/>
              </a:rPr>
              <a:t>e</a:t>
            </a:r>
            <a:r>
              <a:rPr dirty="0" sz="1450" i="1">
                <a:solidFill>
                  <a:srgbClr val="2C3F71"/>
                </a:solidFill>
                <a:latin typeface="Athelas"/>
                <a:cs typeface="Athelas"/>
              </a:rPr>
              <a:t>s </a:t>
            </a:r>
            <a:r>
              <a:rPr dirty="0" sz="1450" spc="-5" i="1">
                <a:solidFill>
                  <a:srgbClr val="2C3F71"/>
                </a:solidFill>
                <a:latin typeface="Athelas"/>
                <a:cs typeface="Athelas"/>
              </a:rPr>
              <a:t> </a:t>
            </a:r>
            <a:r>
              <a:rPr dirty="0" sz="1450" spc="-60">
                <a:solidFill>
                  <a:srgbClr val="2C3F71"/>
                </a:solidFill>
                <a:latin typeface="American Typewriter"/>
                <a:cs typeface="American Typewriter"/>
              </a:rPr>
              <a:t>(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adden 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1990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)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45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’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: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(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ee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)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35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s  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1988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55">
                <a:solidFill>
                  <a:srgbClr val="2C3F71"/>
                </a:solidFill>
                <a:latin typeface="American Typewriter"/>
                <a:cs typeface="American Typewriter"/>
              </a:rPr>
              <a:t>y 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Wi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lli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k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4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25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450" spc="-135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J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z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cl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60</a:t>
            </a:r>
            <a:r>
              <a:rPr dirty="0" baseline="26315" sz="1425" spc="-112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baseline="26315" sz="1425" spc="-1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baseline="26315" sz="1425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baseline="26315" sz="1425" spc="-104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um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ks  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x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00">
                <a:solidFill>
                  <a:srgbClr val="2C3F71"/>
                </a:solidFill>
                <a:latin typeface="American Typewriter"/>
                <a:cs typeface="American Typewriter"/>
              </a:rPr>
              <a:t>j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w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(</a:t>
            </a:r>
            <a:r>
              <a:rPr dirty="0" sz="1450" spc="-60">
                <a:solidFill>
                  <a:srgbClr val="2C3F71"/>
                </a:solidFill>
                <a:latin typeface="American Typewriter"/>
                <a:cs typeface="American Typewriter"/>
              </a:rPr>
              <a:t>Ie</a:t>
            </a:r>
            <a:r>
              <a:rPr dirty="0" sz="1450" spc="-40">
                <a:solidFill>
                  <a:srgbClr val="2C3F71"/>
                </a:solidFill>
                <a:latin typeface="American Typewriter"/>
                <a:cs typeface="American Typewriter"/>
              </a:rPr>
              <a:t>.  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50">
                <a:solidFill>
                  <a:srgbClr val="2C3F71"/>
                </a:solidFill>
                <a:latin typeface="American Typewriter"/>
                <a:cs typeface="American Typewriter"/>
              </a:rPr>
              <a:t>me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, 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5">
                <a:solidFill>
                  <a:srgbClr val="2C3F71"/>
                </a:solidFill>
                <a:latin typeface="American Typewriter"/>
                <a:cs typeface="American Typewriter"/>
              </a:rPr>
              <a:t>)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,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10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7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c  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90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oo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k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ed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’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0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q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si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li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65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4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2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y 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7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5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40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80">
                <a:solidFill>
                  <a:srgbClr val="2C3F71"/>
                </a:solidFill>
                <a:latin typeface="American Typewriter"/>
                <a:cs typeface="American Typewriter"/>
              </a:rPr>
              <a:t>’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95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9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 spc="-75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si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si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v</a:t>
            </a:r>
            <a:r>
              <a:rPr dirty="0" sz="1450" spc="-55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b</a:t>
            </a:r>
            <a:r>
              <a:rPr dirty="0" sz="1450" spc="-114">
                <a:solidFill>
                  <a:srgbClr val="2C3F71"/>
                </a:solidFill>
                <a:latin typeface="American Typewriter"/>
                <a:cs typeface="American Typewriter"/>
              </a:rPr>
              <a:t>s </a:t>
            </a:r>
            <a:r>
              <a:rPr dirty="0" sz="1450" spc="-8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450" spc="-105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80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5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0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450" spc="-120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5">
                <a:solidFill>
                  <a:srgbClr val="2C3F71"/>
                </a:solidFill>
                <a:latin typeface="American Typewriter"/>
                <a:cs typeface="American Typewriter"/>
              </a:rPr>
              <a:t> </a:t>
            </a:r>
            <a:r>
              <a:rPr dirty="0" sz="1450" spc="-70">
                <a:solidFill>
                  <a:srgbClr val="2C3F71"/>
                </a:solidFill>
                <a:latin typeface="American Typewriter"/>
                <a:cs typeface="American Typewriter"/>
              </a:rPr>
              <a:t>p</a:t>
            </a:r>
            <a:r>
              <a:rPr dirty="0" sz="1450" spc="40">
                <a:solidFill>
                  <a:srgbClr val="2C3F71"/>
                </a:solidFill>
                <a:latin typeface="American Typewriter"/>
                <a:cs typeface="American Typewriter"/>
              </a:rPr>
              <a:t>ee</a:t>
            </a:r>
            <a:r>
              <a:rPr dirty="0" sz="1450" spc="-235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10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450">
                <a:solidFill>
                  <a:srgbClr val="2C3F71"/>
                </a:solidFill>
                <a:latin typeface="American Typewriter"/>
                <a:cs typeface="American Typewriter"/>
              </a:rPr>
              <a:t>.</a:t>
            </a:r>
            <a:r>
              <a:rPr dirty="0" sz="1450" spc="-160">
                <a:solidFill>
                  <a:srgbClr val="2C3F71"/>
                </a:solidFill>
                <a:latin typeface="American Typewriter"/>
                <a:cs typeface="American Typewriter"/>
              </a:rPr>
              <a:t>  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99434" y="2667299"/>
            <a:ext cx="4364355" cy="2324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5819">
              <a:lnSpc>
                <a:spcPct val="100000"/>
              </a:lnSpc>
            </a:pPr>
            <a:r>
              <a:rPr dirty="0" sz="1700" spc="-204" b="1" u="heavy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700" spc="-18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700" spc="-17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700" spc="-16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700" spc="-4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700" spc="-13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700" spc="-12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204" b="1" u="heavy">
                <a:solidFill>
                  <a:srgbClr val="2C3F71"/>
                </a:solidFill>
                <a:latin typeface="American Typewriter"/>
                <a:cs typeface="American Typewriter"/>
              </a:rPr>
              <a:t>ll</a:t>
            </a:r>
            <a:r>
              <a:rPr dirty="0" sz="1700" spc="-8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17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ct</a:t>
            </a:r>
            <a:r>
              <a:rPr dirty="0" sz="1700" spc="-204" b="1" u="heavy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5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24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27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/</a:t>
            </a:r>
            <a:r>
              <a:rPr dirty="0" sz="1700" spc="-4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700" spc="-35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M</a:t>
            </a:r>
            <a:r>
              <a:rPr dirty="0" sz="1700" spc="-9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16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t</a:t>
            </a:r>
            <a:r>
              <a:rPr dirty="0" sz="1700" spc="-21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h</a:t>
            </a:r>
            <a:r>
              <a:rPr dirty="0" sz="1700" spc="-5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18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700" spc="-5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204" b="1" u="heavy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700" spc="-55" b="1" u="heavy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17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g</a:t>
            </a:r>
            <a:r>
              <a:rPr dirty="0" sz="1700" spc="-260" b="1" u="heavy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700" spc="-45" b="1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  <a:p>
            <a:pPr marL="12700" marR="5080">
              <a:lnSpc>
                <a:spcPct val="102600"/>
              </a:lnSpc>
              <a:spcBef>
                <a:spcPts val="980"/>
              </a:spcBef>
            </a:pP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For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pro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ces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esea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ook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d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nt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our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rpr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eti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from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Eng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lis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-6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ASL.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our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w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secti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al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ze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d.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secti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for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Eng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lis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“t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.”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Pr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ima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esea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ook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itsel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not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phr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ase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For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x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ho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tai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ub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jecti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leme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ke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teac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-4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,”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siti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ami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ub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ject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al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ze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sim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fo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ll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ow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Eng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lis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-65">
                <a:solidFill>
                  <a:srgbClr val="2C3F71"/>
                </a:solidFill>
                <a:latin typeface="Times"/>
                <a:cs typeface="Times"/>
              </a:rPr>
              <a:t>’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Sub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jec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-125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ord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-6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endParaRPr sz="1250">
              <a:latin typeface="Times"/>
              <a:cs typeface="Time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9434" y="5272624"/>
            <a:ext cx="4342765" cy="1361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al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ze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for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esea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h.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mme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ceme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nt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ddr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for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du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ati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clas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2012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Un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sit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Iowa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lle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mac</a:t>
            </a:r>
            <a:r>
              <a:rPr dirty="0" sz="1250" spc="-75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TEDx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tal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k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done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2010.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tati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done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wh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male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who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but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poke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lea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im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endParaRPr sz="1250">
              <a:latin typeface="Times"/>
              <a:cs typeface="Times"/>
            </a:endParaRPr>
          </a:p>
          <a:p>
            <a:pPr marL="12700" marR="93980">
              <a:lnSpc>
                <a:spcPct val="102800"/>
              </a:lnSpc>
            </a:pP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Un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sit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Sou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2013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S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nt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Su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cces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onf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endParaRPr sz="1250">
              <a:latin typeface="Times"/>
              <a:cs typeface="Time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287300" y="3062116"/>
            <a:ext cx="4417060" cy="10110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620">
              <a:lnSpc>
                <a:spcPct val="100800"/>
              </a:lnSpc>
            </a:pP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sults of looking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to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”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pl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ace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mildly su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ising.</a:t>
            </a:r>
            <a:r>
              <a:rPr dirty="0" sz="2000" spc="-3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vid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os us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to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oll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this d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ta sho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th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our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to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int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ting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to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”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bs.</a:t>
            </a:r>
            <a:r>
              <a:rPr dirty="0" sz="2000" spc="-3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The most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in this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earc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spc="-3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150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ans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fer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, a 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crea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or this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earc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 to id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nti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y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 int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r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the st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tu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of the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utt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to 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ve the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 be pl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ace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on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noth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r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d/sign.</a:t>
            </a:r>
            <a:r>
              <a:rPr dirty="0" sz="2000" spc="-3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The 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ond most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st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gy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or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to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”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ti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pla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ceme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nt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 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Sub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jec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t Id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ion.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Both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ms m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de up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or this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earc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h,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a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spc="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pla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ceme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nt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k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the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to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”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inds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2000" spc="-10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SL</a:t>
            </a:r>
            <a:r>
              <a:rPr dirty="0" sz="2000" spc="-7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quiv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nt.</a:t>
            </a:r>
            <a:r>
              <a:rPr dirty="0" sz="2000" spc="-3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This is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di</a:t>
            </a:r>
            <a:r>
              <a:rPr dirty="0" sz="2000" spc="-40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fere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om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r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use the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 is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still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in the 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the English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utt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, but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10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SL</a:t>
            </a:r>
            <a:r>
              <a:rPr dirty="0" sz="2000" spc="-7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synonym.</a:t>
            </a:r>
            <a:endParaRPr sz="200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Sub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jec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t Id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ion</a:t>
            </a:r>
            <a:r>
              <a:rPr dirty="0" sz="2000" spc="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endParaRPr sz="2000">
              <a:latin typeface="Times"/>
              <a:cs typeface="Times"/>
            </a:endParaRPr>
          </a:p>
          <a:p>
            <a:pPr marL="12700" marR="5080">
              <a:lnSpc>
                <a:spcPct val="100800"/>
              </a:lnSpc>
              <a:spcBef>
                <a:spcPts val="5"/>
              </a:spcBef>
            </a:pP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 the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to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”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int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nsitive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tioning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a subj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tive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ompl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nt,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the int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r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id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nti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ying the subj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t, the noun th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the subj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t,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 the subj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g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in.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The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in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pp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spc="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2000" spc="-40" b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op</a:t>
            </a:r>
            <a:r>
              <a:rPr dirty="0" sz="2000" spc="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the o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igin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English 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 the</a:t>
            </a:r>
            <a:r>
              <a:rPr dirty="0" sz="2000" spc="-1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SL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utt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h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the s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me st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tu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, but</a:t>
            </a:r>
            <a:r>
              <a:rPr dirty="0" sz="200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SL</a:t>
            </a:r>
            <a:r>
              <a:rPr dirty="0" sz="2000" spc="-7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utt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 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ac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king the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to b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”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b or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quiv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nt.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 the </a:t>
            </a:r>
            <a:r>
              <a:rPr dirty="0" sz="2000" spc="-75">
                <a:solidFill>
                  <a:srgbClr val="2C3F71"/>
                </a:solidFill>
                <a:latin typeface="Times"/>
                <a:cs typeface="Times"/>
              </a:rPr>
              <a:t>1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1 utt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era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ce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look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d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t, 55%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spc="-3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150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ans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fer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, 18%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spc="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pla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ceme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, 18%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Sub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jec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t Id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ion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,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nd 9% </a:t>
            </a:r>
            <a:r>
              <a:rPr dirty="0" sz="2000" spc="-5">
                <a:solidFill>
                  <a:srgbClr val="2C3F71"/>
                </a:solidFill>
                <a:latin typeface="Times"/>
                <a:cs typeface="Times"/>
              </a:rPr>
              <a:t>wer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18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2000" spc="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2000" spc="-5" b="1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2000" spc="-40" b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2000" b="1">
                <a:solidFill>
                  <a:srgbClr val="2C3F71"/>
                </a:solidFill>
                <a:latin typeface="Times"/>
                <a:cs typeface="Times"/>
              </a:rPr>
              <a:t>op</a:t>
            </a:r>
            <a:r>
              <a:rPr dirty="0" sz="2000">
                <a:solidFill>
                  <a:srgbClr val="2C3F71"/>
                </a:solidFill>
                <a:latin typeface="Times"/>
                <a:cs typeface="Times"/>
              </a:rPr>
              <a:t>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29548" y="2581194"/>
            <a:ext cx="1931035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320" b="1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700" spc="-26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160" b="1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l</a:t>
            </a:r>
            <a:r>
              <a:rPr dirty="0" sz="1700" spc="-270" b="1">
                <a:solidFill>
                  <a:srgbClr val="2C3F71"/>
                </a:solidFill>
                <a:latin typeface="American Typewriter"/>
                <a:cs typeface="American Typewriter"/>
              </a:rPr>
              <a:t>y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700" spc="-45" b="1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700" spc="-160" b="1">
                <a:solidFill>
                  <a:srgbClr val="2C3F71"/>
                </a:solidFill>
                <a:latin typeface="American Typewriter"/>
                <a:cs typeface="American Typewriter"/>
              </a:rPr>
              <a:t>a</a:t>
            </a:r>
            <a:r>
              <a:rPr dirty="0" sz="1700" spc="-24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185" b="1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700" spc="-45" b="1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r>
              <a:rPr dirty="0" sz="1700" spc="-434" b="1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24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185" b="1">
                <a:solidFill>
                  <a:srgbClr val="2C3F71"/>
                </a:solidFill>
                <a:latin typeface="American Typewriter"/>
                <a:cs typeface="American Typewriter"/>
              </a:rPr>
              <a:t>d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24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180" b="1">
                <a:solidFill>
                  <a:srgbClr val="2C3F71"/>
                </a:solidFill>
                <a:latin typeface="American Typewriter"/>
                <a:cs typeface="American Typewriter"/>
              </a:rPr>
              <a:t>gs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877176" y="2606190"/>
            <a:ext cx="1049020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30" b="1">
                <a:solidFill>
                  <a:srgbClr val="2C3F71"/>
                </a:solidFill>
                <a:latin typeface="American Typewriter"/>
                <a:cs typeface="American Typewriter"/>
              </a:rPr>
              <a:t>C</a:t>
            </a:r>
            <a:r>
              <a:rPr dirty="0" sz="1700" spc="-120" b="1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24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200" b="1">
                <a:solidFill>
                  <a:srgbClr val="2C3F71"/>
                </a:solidFill>
                <a:latin typeface="American Typewriter"/>
                <a:cs typeface="American Typewriter"/>
              </a:rPr>
              <a:t>cl</a:t>
            </a:r>
            <a:r>
              <a:rPr dirty="0" sz="1700" spc="-185" b="1">
                <a:solidFill>
                  <a:srgbClr val="2C3F71"/>
                </a:solidFill>
                <a:latin typeface="American Typewriter"/>
                <a:cs typeface="American Typewriter"/>
              </a:rPr>
              <a:t>u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700" spc="-204" b="1">
                <a:solidFill>
                  <a:srgbClr val="2C3F71"/>
                </a:solidFill>
                <a:latin typeface="American Typewriter"/>
                <a:cs typeface="American Typewriter"/>
              </a:rPr>
              <a:t>i</a:t>
            </a:r>
            <a:r>
              <a:rPr dirty="0" sz="1700" spc="-55" b="1">
                <a:solidFill>
                  <a:srgbClr val="2C3F71"/>
                </a:solidFill>
                <a:latin typeface="American Typewriter"/>
                <a:cs typeface="American Typewriter"/>
              </a:rPr>
              <a:t>o</a:t>
            </a:r>
            <a:r>
              <a:rPr dirty="0" sz="1700" spc="-245" b="1">
                <a:solidFill>
                  <a:srgbClr val="2C3F71"/>
                </a:solidFill>
                <a:latin typeface="American Typewriter"/>
                <a:cs typeface="American Typewriter"/>
              </a:rPr>
              <a:t>n</a:t>
            </a:r>
            <a:r>
              <a:rPr dirty="0" sz="1700" spc="-45" b="1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890493" y="2817810"/>
            <a:ext cx="973455" cy="0"/>
          </a:xfrm>
          <a:custGeom>
            <a:avLst/>
            <a:gdLst/>
            <a:ahLst/>
            <a:cxnLst/>
            <a:rect l="l" t="t" r="r" b="b"/>
            <a:pathLst>
              <a:path w="973455" h="0">
                <a:moveTo>
                  <a:pt x="0" y="0"/>
                </a:moveTo>
                <a:lnTo>
                  <a:pt x="973408" y="0"/>
                </a:lnTo>
              </a:path>
            </a:pathLst>
          </a:custGeom>
          <a:ln w="14841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5168077" y="3048533"/>
            <a:ext cx="4367530" cy="3116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Si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gn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anguage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fr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om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sh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 spc="-8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-5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con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any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-30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app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oaches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cha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enges.</a:t>
            </a:r>
            <a:r>
              <a:rPr dirty="0" sz="1450" spc="-8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7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fr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equent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cha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enge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10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sh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 spc="-8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-5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hand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sh</a:t>
            </a:r>
            <a:r>
              <a:rPr dirty="0" sz="1450" spc="-85">
                <a:solidFill>
                  <a:srgbClr val="2C3F71"/>
                </a:solidFill>
                <a:latin typeface="Times"/>
                <a:cs typeface="Times"/>
              </a:rPr>
              <a:t>’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use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be”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bs.</a:t>
            </a:r>
            <a:r>
              <a:rPr dirty="0" sz="1450" spc="-2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hese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unc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ve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hat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-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desc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sub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j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ec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wo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k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ph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ases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ca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ense,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desc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ng.</a:t>
            </a:r>
            <a:r>
              <a:rPr dirty="0" sz="1450" spc="-2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esea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ch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ooked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-30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s,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app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oaches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be”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ph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ases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 spc="-8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10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SL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0">
                <a:solidFill>
                  <a:srgbClr val="2C3F71"/>
                </a:solidFill>
                <a:latin typeface="Times"/>
                <a:cs typeface="Times"/>
              </a:rPr>
              <a:t>1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1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u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ances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ooked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55%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12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erb</a:t>
            </a:r>
            <a:r>
              <a:rPr dirty="0" sz="1450" spc="-25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105" b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ra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-5" b="1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er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18%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12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erb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Re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pl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ace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nt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18%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Subj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ect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ntifi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ca</a:t>
            </a:r>
            <a:r>
              <a:rPr dirty="0" sz="1450" spc="-5" b="1">
                <a:solidFill>
                  <a:srgbClr val="2C3F71"/>
                </a:solidFill>
                <a:latin typeface="Times"/>
                <a:cs typeface="Times"/>
              </a:rPr>
              <a:t>ti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, and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9%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125" b="1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erb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10" b="1">
                <a:solidFill>
                  <a:srgbClr val="2C3F71"/>
                </a:solidFill>
                <a:latin typeface="Times"/>
                <a:cs typeface="Times"/>
              </a:rPr>
              <a:t>D</a:t>
            </a:r>
            <a:r>
              <a:rPr dirty="0" sz="1450" spc="-20" b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 b="1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 b="1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450" spc="-2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hese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app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oaches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d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-30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f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way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hand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“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be”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but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til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accu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essage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and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ti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4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 sen</a:t>
            </a:r>
            <a:r>
              <a:rPr dirty="0" sz="1450" spc="-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450" spc="5">
                <a:solidFill>
                  <a:srgbClr val="2C3F71"/>
                </a:solidFill>
                <a:latin typeface="Times"/>
                <a:cs typeface="Times"/>
              </a:rPr>
              <a:t>ence.</a:t>
            </a:r>
            <a:endParaRPr sz="1450">
              <a:latin typeface="Times"/>
              <a:cs typeface="Time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74092" y="6602165"/>
            <a:ext cx="1054735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275" b="1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700" spc="-195" b="1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180" b="1">
                <a:solidFill>
                  <a:srgbClr val="2C3F71"/>
                </a:solidFill>
                <a:latin typeface="American Typewriter"/>
                <a:cs typeface="American Typewriter"/>
              </a:rPr>
              <a:t>f</a:t>
            </a:r>
            <a:r>
              <a:rPr dirty="0" sz="1700" spc="-90" b="1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290" b="1">
                <a:solidFill>
                  <a:srgbClr val="2C3F71"/>
                </a:solidFill>
                <a:latin typeface="American Typewriter"/>
                <a:cs typeface="American Typewriter"/>
              </a:rPr>
              <a:t>r</a:t>
            </a:r>
            <a:r>
              <a:rPr dirty="0" sz="1700" spc="-90" b="1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215" b="1">
                <a:solidFill>
                  <a:srgbClr val="2C3F71"/>
                </a:solidFill>
                <a:latin typeface="American Typewriter"/>
                <a:cs typeface="American Typewriter"/>
              </a:rPr>
              <a:t>nc</a:t>
            </a:r>
            <a:r>
              <a:rPr dirty="0" sz="1700" spc="-90" b="1">
                <a:solidFill>
                  <a:srgbClr val="2C3F71"/>
                </a:solidFill>
                <a:latin typeface="American Typewriter"/>
                <a:cs typeface="American Typewriter"/>
              </a:rPr>
              <a:t>e</a:t>
            </a:r>
            <a:r>
              <a:rPr dirty="0" sz="1700" spc="-200" b="1">
                <a:solidFill>
                  <a:srgbClr val="2C3F71"/>
                </a:solidFill>
                <a:latin typeface="American Typewriter"/>
                <a:cs typeface="American Typewriter"/>
              </a:rPr>
              <a:t>s</a:t>
            </a:r>
            <a:r>
              <a:rPr dirty="0" sz="1700" spc="-45" b="1">
                <a:solidFill>
                  <a:srgbClr val="2C3F71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886618" y="6813780"/>
            <a:ext cx="981710" cy="0"/>
          </a:xfrm>
          <a:custGeom>
            <a:avLst/>
            <a:gdLst/>
            <a:ahLst/>
            <a:cxnLst/>
            <a:rect l="l" t="t" r="r" b="b"/>
            <a:pathLst>
              <a:path w="981709" h="0">
                <a:moveTo>
                  <a:pt x="0" y="0"/>
                </a:moveTo>
                <a:lnTo>
                  <a:pt x="981156" y="0"/>
                </a:lnTo>
              </a:path>
            </a:pathLst>
          </a:custGeom>
          <a:ln w="14841">
            <a:solidFill>
              <a:srgbClr val="2C3F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168077" y="6998919"/>
            <a:ext cx="4248150" cy="774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81610">
              <a:lnSpc>
                <a:spcPct val="102800"/>
              </a:lnSpc>
            </a:pP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Be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-13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(2013).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DEAF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STUDENTS'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KNO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LEDGE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SU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TLE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LEXI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AL</a:t>
            </a:r>
            <a:r>
              <a:rPr dirty="0" sz="1250" spc="-4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OPE</a:t>
            </a:r>
            <a:r>
              <a:rPr dirty="0" sz="1250" spc="-6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TIES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ANSITIVE</a:t>
            </a:r>
            <a:r>
              <a:rPr dirty="0" sz="1250" spc="-6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AND</a:t>
            </a:r>
            <a:endParaRPr sz="1250">
              <a:latin typeface="Times"/>
              <a:cs typeface="Times"/>
            </a:endParaRPr>
          </a:p>
          <a:p>
            <a:pPr marL="12700" marR="5080">
              <a:lnSpc>
                <a:spcPct val="101800"/>
              </a:lnSpc>
              <a:spcBef>
                <a:spcPts val="15"/>
              </a:spcBef>
            </a:pP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INT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ANSITIVE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ENGLISH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VE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In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 i="1">
                <a:solidFill>
                  <a:srgbClr val="2C3F71"/>
                </a:solidFill>
                <a:latin typeface="Times"/>
                <a:cs typeface="Times"/>
              </a:rPr>
              <a:t>Am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eric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an</a:t>
            </a:r>
            <a:r>
              <a:rPr dirty="0" sz="1250" spc="-1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Anna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 D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af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(pp.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158(3),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344-62).</a:t>
            </a:r>
            <a:endParaRPr sz="1250">
              <a:latin typeface="Times"/>
              <a:cs typeface="Time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68077" y="8053755"/>
            <a:ext cx="4301490" cy="775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00"/>
              </a:lnSpc>
            </a:pP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amma</a:t>
            </a:r>
            <a:r>
              <a:rPr dirty="0" sz="1250" spc="-4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G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est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Mea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ng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-6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me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ica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ngu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(2003).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In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dd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ell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 i="1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-1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ketc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h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 i="1">
                <a:solidFill>
                  <a:srgbClr val="2C3F71"/>
                </a:solidFill>
                <a:latin typeface="Times"/>
                <a:cs typeface="Times"/>
              </a:rPr>
              <a:t>G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ammar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-1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ASL</a:t>
            </a:r>
            <a:r>
              <a:rPr dirty="0" sz="1250" spc="-1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(pp.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2-65).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-4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-114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ork,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-105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: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Synd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icat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Un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sit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of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Cam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br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dge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endParaRPr sz="1250">
              <a:latin typeface="Times"/>
              <a:cs typeface="Time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168077" y="9110547"/>
            <a:ext cx="4279900" cy="578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299"/>
              </a:lnSpc>
            </a:pP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dd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n,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(1990).</a:t>
            </a:r>
            <a:r>
              <a:rPr dirty="0" sz="1250" spc="-1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The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Relati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Bet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w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Sp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ac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Gr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amma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n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 ASL</a:t>
            </a:r>
            <a:r>
              <a:rPr dirty="0" sz="1250" spc="-60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-125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rb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M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orpho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l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ogy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In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Lu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cas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,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gn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Language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 i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ese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a</a:t>
            </a:r>
            <a:r>
              <a:rPr dirty="0" sz="1250" spc="-45" i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c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h: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 Th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o</a:t>
            </a:r>
            <a:r>
              <a:rPr dirty="0" sz="1250" spc="-45" i="1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etic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al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i="1">
                <a:solidFill>
                  <a:srgbClr val="2C3F71"/>
                </a:solidFill>
                <a:latin typeface="Times"/>
                <a:cs typeface="Times"/>
              </a:rPr>
              <a:t>ss</a:t>
            </a:r>
            <a:r>
              <a:rPr dirty="0" sz="1250" spc="10" i="1">
                <a:solidFill>
                  <a:srgbClr val="2C3F71"/>
                </a:solidFill>
                <a:latin typeface="Times"/>
                <a:cs typeface="Times"/>
              </a:rPr>
              <a:t>u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s</a:t>
            </a:r>
            <a:r>
              <a:rPr dirty="0" sz="1250" spc="5" i="1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(pp.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-40">
                <a:solidFill>
                  <a:srgbClr val="2C3F71"/>
                </a:solidFill>
                <a:latin typeface="Times"/>
                <a:cs typeface="Times"/>
              </a:rPr>
              <a:t>1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18-133).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G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alla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ud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t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5">
                <a:solidFill>
                  <a:srgbClr val="2C3F71"/>
                </a:solidFill>
                <a:latin typeface="Times"/>
                <a:cs typeface="Times"/>
              </a:rPr>
              <a:t>Un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i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v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r</a:t>
            </a:r>
            <a:r>
              <a:rPr dirty="0" sz="1250">
                <a:solidFill>
                  <a:srgbClr val="2C3F71"/>
                </a:solidFill>
                <a:latin typeface="Times"/>
                <a:cs typeface="Times"/>
              </a:rPr>
              <a:t>sit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y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 </a:t>
            </a:r>
            <a:r>
              <a:rPr dirty="0" sz="1250" spc="10">
                <a:solidFill>
                  <a:srgbClr val="2C3F71"/>
                </a:solidFill>
                <a:latin typeface="Times"/>
                <a:cs typeface="Times"/>
              </a:rPr>
              <a:t>Pr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ess</a:t>
            </a:r>
            <a:r>
              <a:rPr dirty="0" sz="1250" spc="5">
                <a:solidFill>
                  <a:srgbClr val="2C3F71"/>
                </a:solidFill>
                <a:latin typeface="Times"/>
                <a:cs typeface="Times"/>
              </a:rPr>
              <a:t>.</a:t>
            </a:r>
            <a:endParaRPr sz="1250">
              <a:latin typeface="Times"/>
              <a:cs typeface="Time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61236" y="1000975"/>
            <a:ext cx="10476230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700" spc="-484">
                <a:solidFill>
                  <a:srgbClr val="FFFFFF"/>
                </a:solidFill>
                <a:latin typeface="American Typewriter"/>
                <a:cs typeface="American Typewriter"/>
              </a:rPr>
              <a:t>Ana</a:t>
            </a:r>
            <a:r>
              <a:rPr dirty="0" sz="3700" spc="-235">
                <a:solidFill>
                  <a:srgbClr val="FFFFFF"/>
                </a:solidFill>
                <a:latin typeface="American Typewriter"/>
                <a:cs typeface="American Typewriter"/>
              </a:rPr>
              <a:t>l</a:t>
            </a:r>
            <a:r>
              <a:rPr dirty="0" sz="3700" spc="-600">
                <a:solidFill>
                  <a:srgbClr val="FFFFFF"/>
                </a:solidFill>
                <a:latin typeface="American Typewriter"/>
                <a:cs typeface="American Typewriter"/>
              </a:rPr>
              <a:t>y</a:t>
            </a:r>
            <a:r>
              <a:rPr dirty="0" sz="3700" spc="-425">
                <a:solidFill>
                  <a:srgbClr val="FFFFFF"/>
                </a:solidFill>
                <a:latin typeface="American Typewriter"/>
                <a:cs typeface="American Typewriter"/>
              </a:rPr>
              <a:t>s</a:t>
            </a:r>
            <a:r>
              <a:rPr dirty="0" sz="3700" spc="-265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3700" spc="-160">
                <a:solidFill>
                  <a:srgbClr val="FFFFFF"/>
                </a:solidFill>
                <a:latin typeface="American Typewriter"/>
                <a:cs typeface="American Typewriter"/>
              </a:rPr>
              <a:t>s </a:t>
            </a:r>
            <a:r>
              <a:rPr dirty="0" sz="3700" spc="-225">
                <a:solidFill>
                  <a:srgbClr val="FFFFFF"/>
                </a:solidFill>
                <a:latin typeface="American Typewriter"/>
                <a:cs typeface="American Typewriter"/>
              </a:rPr>
              <a:t>o</a:t>
            </a:r>
            <a:r>
              <a:rPr dirty="0" sz="3700" spc="-155">
                <a:solidFill>
                  <a:srgbClr val="FFFFFF"/>
                </a:solidFill>
                <a:latin typeface="American Typewriter"/>
                <a:cs typeface="American Typewriter"/>
              </a:rPr>
              <a:t>f</a:t>
            </a:r>
            <a:r>
              <a:rPr dirty="0" sz="3700" spc="-395">
                <a:solidFill>
                  <a:srgbClr val="FFFFFF"/>
                </a:solidFill>
                <a:latin typeface="American Typewriter"/>
                <a:cs typeface="American Typewriter"/>
              </a:rPr>
              <a:t> Eng</a:t>
            </a:r>
            <a:r>
              <a:rPr dirty="0" sz="3700" spc="-229">
                <a:solidFill>
                  <a:srgbClr val="FFFFFF"/>
                </a:solidFill>
                <a:latin typeface="American Typewriter"/>
                <a:cs typeface="American Typewriter"/>
              </a:rPr>
              <a:t>l</a:t>
            </a:r>
            <a:r>
              <a:rPr dirty="0" sz="3700" spc="-300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3700" spc="-245">
                <a:solidFill>
                  <a:srgbClr val="FFFFFF"/>
                </a:solidFill>
                <a:latin typeface="American Typewriter"/>
                <a:cs typeface="American Typewriter"/>
              </a:rPr>
              <a:t>sh </a:t>
            </a:r>
            <a:r>
              <a:rPr dirty="0" sz="3700" spc="-229">
                <a:solidFill>
                  <a:srgbClr val="FFFFFF"/>
                </a:solidFill>
                <a:latin typeface="American Typewriter"/>
                <a:cs typeface="American Typewriter"/>
              </a:rPr>
              <a:t>“</a:t>
            </a:r>
            <a:r>
              <a:rPr dirty="0" sz="3700" spc="-290">
                <a:solidFill>
                  <a:srgbClr val="FFFFFF"/>
                </a:solidFill>
                <a:latin typeface="American Typewriter"/>
                <a:cs typeface="American Typewriter"/>
              </a:rPr>
              <a:t>t</a:t>
            </a:r>
            <a:r>
              <a:rPr dirty="0" sz="3700" spc="-85">
                <a:solidFill>
                  <a:srgbClr val="FFFFFF"/>
                </a:solidFill>
                <a:latin typeface="American Typewriter"/>
                <a:cs typeface="American Typewriter"/>
              </a:rPr>
              <a:t>o</a:t>
            </a:r>
            <a:r>
              <a:rPr dirty="0" sz="3700" spc="-125">
                <a:solidFill>
                  <a:srgbClr val="FFFFFF"/>
                </a:solidFill>
                <a:latin typeface="American Typewriter"/>
                <a:cs typeface="American Typewriter"/>
              </a:rPr>
              <a:t> be</a:t>
            </a:r>
            <a:r>
              <a:rPr dirty="0" sz="3700" spc="-65">
                <a:solidFill>
                  <a:srgbClr val="FFFFFF"/>
                </a:solidFill>
                <a:latin typeface="American Typewriter"/>
                <a:cs typeface="American Typewriter"/>
              </a:rPr>
              <a:t>”</a:t>
            </a:r>
            <a:r>
              <a:rPr dirty="0" sz="3700" spc="-200">
                <a:solidFill>
                  <a:srgbClr val="FFFFFF"/>
                </a:solidFill>
                <a:latin typeface="American Typewriter"/>
                <a:cs typeface="American Typewriter"/>
              </a:rPr>
              <a:t> </a:t>
            </a:r>
            <a:r>
              <a:rPr dirty="0" sz="3700" spc="-505">
                <a:solidFill>
                  <a:srgbClr val="FFFFFF"/>
                </a:solidFill>
                <a:latin typeface="American Typewriter"/>
                <a:cs typeface="American Typewriter"/>
              </a:rPr>
              <a:t>v</a:t>
            </a:r>
            <a:r>
              <a:rPr dirty="0" sz="3700" spc="-125">
                <a:solidFill>
                  <a:srgbClr val="FFFFFF"/>
                </a:solidFill>
                <a:latin typeface="American Typewriter"/>
                <a:cs typeface="American Typewriter"/>
              </a:rPr>
              <a:t>e</a:t>
            </a:r>
            <a:r>
              <a:rPr dirty="0" sz="3700" spc="-310">
                <a:solidFill>
                  <a:srgbClr val="FFFFFF"/>
                </a:solidFill>
                <a:latin typeface="American Typewriter"/>
                <a:cs typeface="American Typewriter"/>
              </a:rPr>
              <a:t>r</a:t>
            </a:r>
            <a:r>
              <a:rPr dirty="0" sz="3700" spc="-375">
                <a:solidFill>
                  <a:srgbClr val="FFFFFF"/>
                </a:solidFill>
                <a:latin typeface="American Typewriter"/>
                <a:cs typeface="American Typewriter"/>
              </a:rPr>
              <a:t>b</a:t>
            </a:r>
            <a:r>
              <a:rPr dirty="0" sz="3700" spc="-280">
                <a:solidFill>
                  <a:srgbClr val="FFFFFF"/>
                </a:solidFill>
                <a:latin typeface="American Typewriter"/>
                <a:cs typeface="American Typewriter"/>
              </a:rPr>
              <a:t>s </a:t>
            </a:r>
            <a:r>
              <a:rPr dirty="0" sz="3700" spc="-229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3700" spc="-430">
                <a:solidFill>
                  <a:srgbClr val="FFFFFF"/>
                </a:solidFill>
                <a:latin typeface="American Typewriter"/>
                <a:cs typeface="American Typewriter"/>
              </a:rPr>
              <a:t>n A</a:t>
            </a:r>
            <a:r>
              <a:rPr dirty="0" sz="3700" spc="-480">
                <a:solidFill>
                  <a:srgbClr val="FFFFFF"/>
                </a:solidFill>
                <a:latin typeface="American Typewriter"/>
                <a:cs typeface="American Typewriter"/>
              </a:rPr>
              <a:t>S</a:t>
            </a:r>
            <a:r>
              <a:rPr dirty="0" sz="3700" spc="-450">
                <a:solidFill>
                  <a:srgbClr val="FFFFFF"/>
                </a:solidFill>
                <a:latin typeface="American Typewriter"/>
                <a:cs typeface="American Typewriter"/>
              </a:rPr>
              <a:t>L </a:t>
            </a:r>
            <a:r>
              <a:rPr dirty="0" sz="3700" spc="-310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3700" spc="-465">
                <a:solidFill>
                  <a:srgbClr val="FFFFFF"/>
                </a:solidFill>
                <a:latin typeface="American Typewriter"/>
                <a:cs typeface="American Typewriter"/>
              </a:rPr>
              <a:t>n</a:t>
            </a:r>
            <a:r>
              <a:rPr dirty="0" sz="3700" spc="-295">
                <a:solidFill>
                  <a:srgbClr val="FFFFFF"/>
                </a:solidFill>
                <a:latin typeface="American Typewriter"/>
                <a:cs typeface="American Typewriter"/>
              </a:rPr>
              <a:t>t</a:t>
            </a:r>
            <a:r>
              <a:rPr dirty="0" sz="3700" spc="-125">
                <a:solidFill>
                  <a:srgbClr val="FFFFFF"/>
                </a:solidFill>
                <a:latin typeface="American Typewriter"/>
                <a:cs typeface="American Typewriter"/>
              </a:rPr>
              <a:t>e</a:t>
            </a:r>
            <a:r>
              <a:rPr dirty="0" sz="3700" spc="-465">
                <a:solidFill>
                  <a:srgbClr val="FFFFFF"/>
                </a:solidFill>
                <a:latin typeface="American Typewriter"/>
                <a:cs typeface="American Typewriter"/>
              </a:rPr>
              <a:t>rp</a:t>
            </a:r>
            <a:r>
              <a:rPr dirty="0" sz="3700" spc="-475">
                <a:solidFill>
                  <a:srgbClr val="FFFFFF"/>
                </a:solidFill>
                <a:latin typeface="American Typewriter"/>
                <a:cs typeface="American Typewriter"/>
              </a:rPr>
              <a:t>r</a:t>
            </a:r>
            <a:r>
              <a:rPr dirty="0" sz="3700" spc="-145">
                <a:solidFill>
                  <a:srgbClr val="FFFFFF"/>
                </a:solidFill>
                <a:latin typeface="American Typewriter"/>
                <a:cs typeface="American Typewriter"/>
              </a:rPr>
              <a:t>e</a:t>
            </a:r>
            <a:r>
              <a:rPr dirty="0" sz="3700" spc="-305">
                <a:solidFill>
                  <a:srgbClr val="FFFFFF"/>
                </a:solidFill>
                <a:latin typeface="American Typewriter"/>
                <a:cs typeface="American Typewriter"/>
              </a:rPr>
              <a:t>t</a:t>
            </a:r>
            <a:r>
              <a:rPr dirty="0" sz="3700" spc="-350">
                <a:solidFill>
                  <a:srgbClr val="FFFFFF"/>
                </a:solidFill>
                <a:latin typeface="American Typewriter"/>
                <a:cs typeface="American Typewriter"/>
              </a:rPr>
              <a:t>a</a:t>
            </a:r>
            <a:r>
              <a:rPr dirty="0" sz="3700" spc="-320">
                <a:solidFill>
                  <a:srgbClr val="FFFFFF"/>
                </a:solidFill>
                <a:latin typeface="American Typewriter"/>
                <a:cs typeface="American Typewriter"/>
              </a:rPr>
              <a:t>t</a:t>
            </a:r>
            <a:r>
              <a:rPr dirty="0" sz="3700" spc="-245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3700" spc="-85">
                <a:solidFill>
                  <a:srgbClr val="FFFFFF"/>
                </a:solidFill>
                <a:latin typeface="American Typewriter"/>
                <a:cs typeface="American Typewriter"/>
              </a:rPr>
              <a:t>o</a:t>
            </a:r>
            <a:r>
              <a:rPr dirty="0" sz="3700" spc="-295">
                <a:solidFill>
                  <a:srgbClr val="FFFFFF"/>
                </a:solidFill>
                <a:latin typeface="American Typewriter"/>
                <a:cs typeface="American Typewriter"/>
              </a:rPr>
              <a:t>ns </a:t>
            </a:r>
            <a:endParaRPr sz="3700">
              <a:latin typeface="American Typewriter"/>
              <a:cs typeface="American Typewriter"/>
            </a:endParaRPr>
          </a:p>
          <a:p>
            <a:pPr algn="ctr" marR="98425">
              <a:lnSpc>
                <a:spcPct val="100000"/>
              </a:lnSpc>
              <a:spcBef>
                <a:spcPts val="670"/>
              </a:spcBef>
            </a:pPr>
            <a:r>
              <a:rPr dirty="0" sz="2750" spc="-445">
                <a:solidFill>
                  <a:srgbClr val="FFFFFF"/>
                </a:solidFill>
                <a:latin typeface="American Typewriter"/>
                <a:cs typeface="American Typewriter"/>
              </a:rPr>
              <a:t>B</a:t>
            </a:r>
            <a:r>
              <a:rPr dirty="0" sz="2750" spc="-200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2750" spc="-225">
                <a:solidFill>
                  <a:srgbClr val="FFFFFF"/>
                </a:solidFill>
                <a:latin typeface="American Typewriter"/>
                <a:cs typeface="American Typewriter"/>
              </a:rPr>
              <a:t>ll</a:t>
            </a:r>
            <a:r>
              <a:rPr dirty="0" sz="2750" spc="-420">
                <a:solidFill>
                  <a:srgbClr val="FFFFFF"/>
                </a:solidFill>
                <a:latin typeface="American Typewriter"/>
                <a:cs typeface="American Typewriter"/>
              </a:rPr>
              <a:t>y</a:t>
            </a:r>
            <a:r>
              <a:rPr dirty="0" sz="2750" spc="-70">
                <a:solidFill>
                  <a:srgbClr val="FFFFFF"/>
                </a:solidFill>
                <a:latin typeface="American Typewriter"/>
                <a:cs typeface="American Typewriter"/>
              </a:rPr>
              <a:t> </a:t>
            </a:r>
            <a:r>
              <a:rPr dirty="0" sz="2750" spc="-445">
                <a:solidFill>
                  <a:srgbClr val="FFFFFF"/>
                </a:solidFill>
                <a:latin typeface="American Typewriter"/>
                <a:cs typeface="American Typewriter"/>
              </a:rPr>
              <a:t>S</a:t>
            </a:r>
            <a:r>
              <a:rPr dirty="0" sz="2750" spc="-235">
                <a:solidFill>
                  <a:srgbClr val="FFFFFF"/>
                </a:solidFill>
                <a:latin typeface="American Typewriter"/>
                <a:cs typeface="American Typewriter"/>
              </a:rPr>
              <a:t>i</a:t>
            </a:r>
            <a:r>
              <a:rPr dirty="0" sz="2750" spc="-365">
                <a:solidFill>
                  <a:srgbClr val="FFFFFF"/>
                </a:solidFill>
                <a:latin typeface="American Typewriter"/>
                <a:cs typeface="American Typewriter"/>
              </a:rPr>
              <a:t>m</a:t>
            </a:r>
            <a:r>
              <a:rPr dirty="0" sz="2750" spc="-285">
                <a:solidFill>
                  <a:srgbClr val="FFFFFF"/>
                </a:solidFill>
                <a:latin typeface="American Typewriter"/>
                <a:cs typeface="American Typewriter"/>
              </a:rPr>
              <a:t>s</a:t>
            </a:r>
            <a:endParaRPr sz="2750">
              <a:latin typeface="American Typewriter"/>
              <a:cs typeface="American Typewriter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94"/>
              <a:t>T</a:t>
            </a:r>
            <a:r>
              <a:rPr dirty="0" spc="-405"/>
              <a:t>o</a:t>
            </a:r>
            <a:r>
              <a:rPr dirty="0" spc="-130"/>
              <a:t> </a:t>
            </a:r>
            <a:r>
              <a:rPr dirty="0" spc="-740"/>
              <a:t>B</a:t>
            </a:r>
            <a:r>
              <a:rPr dirty="0" spc="-155"/>
              <a:t>e</a:t>
            </a:r>
            <a:r>
              <a:rPr dirty="0" spc="-130"/>
              <a:t> </a:t>
            </a:r>
            <a:r>
              <a:rPr dirty="0" spc="25"/>
              <a:t>O</a:t>
            </a:r>
            <a:r>
              <a:rPr dirty="0" spc="-695"/>
              <a:t>r</a:t>
            </a:r>
            <a:r>
              <a:rPr dirty="0" spc="-130"/>
              <a:t> </a:t>
            </a:r>
            <a:r>
              <a:rPr dirty="0" spc="-600"/>
              <a:t>N</a:t>
            </a:r>
            <a:r>
              <a:rPr dirty="0" spc="-114"/>
              <a:t>o</a:t>
            </a:r>
            <a:r>
              <a:rPr dirty="0" spc="-330"/>
              <a:t>t</a:t>
            </a:r>
            <a:r>
              <a:rPr dirty="0" spc="-130"/>
              <a:t> </a:t>
            </a:r>
            <a:r>
              <a:rPr dirty="0" spc="-894"/>
              <a:t>T</a:t>
            </a:r>
            <a:r>
              <a:rPr dirty="0" spc="-405"/>
              <a:t>o</a:t>
            </a:r>
            <a:r>
              <a:rPr dirty="0" spc="-130"/>
              <a:t> </a:t>
            </a:r>
            <a:r>
              <a:rPr dirty="0" spc="-740"/>
              <a:t>B</a:t>
            </a:r>
            <a:r>
              <a:rPr dirty="0" spc="-155"/>
              <a:t>e</a:t>
            </a:r>
          </a:p>
        </p:txBody>
      </p:sp>
      <p:sp>
        <p:nvSpPr>
          <p:cNvPr id="29" name="object 29"/>
          <p:cNvSpPr/>
          <p:nvPr/>
        </p:nvSpPr>
        <p:spPr>
          <a:xfrm>
            <a:off x="5349104" y="6710234"/>
            <a:ext cx="4500298" cy="3339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58783" y="10229157"/>
            <a:ext cx="4551648" cy="37570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FBF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2017-07-19T15:42:32Z</dcterms:created>
  <dcterms:modified xsi:type="dcterms:W3CDTF">2017-07-19T15:42:32Z</dcterms:modified>
</cp:coreProperties>
</file>