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5735300"/>
  <p:notesSz cx="20104100" cy="15735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877943"/>
            <a:ext cx="17088486" cy="33044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811768"/>
            <a:ext cx="14072870" cy="3933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619119"/>
            <a:ext cx="8745284" cy="103852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619119"/>
            <a:ext cx="8745284" cy="103852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877975"/>
            <a:ext cx="5031740" cy="12856210"/>
          </a:xfrm>
          <a:custGeom>
            <a:avLst/>
            <a:gdLst/>
            <a:ahLst/>
            <a:cxnLst/>
            <a:rect l="l" t="t" r="r" b="b"/>
            <a:pathLst>
              <a:path w="5031740" h="12856210">
                <a:moveTo>
                  <a:pt x="0" y="0"/>
                </a:moveTo>
                <a:lnTo>
                  <a:pt x="5031335" y="0"/>
                </a:lnTo>
                <a:lnTo>
                  <a:pt x="5031335" y="12855666"/>
                </a:lnTo>
                <a:lnTo>
                  <a:pt x="0" y="12855666"/>
                </a:lnTo>
                <a:lnTo>
                  <a:pt x="0" y="0"/>
                </a:lnTo>
                <a:close/>
              </a:path>
            </a:pathLst>
          </a:custGeom>
          <a:solidFill>
            <a:srgbClr val="C6E6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107348" y="0"/>
            <a:ext cx="11996750" cy="5903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2877976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 h="0">
                <a:moveTo>
                  <a:pt x="0" y="0"/>
                </a:moveTo>
                <a:lnTo>
                  <a:pt x="20104094" y="0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3076012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 h="0">
                <a:moveTo>
                  <a:pt x="0" y="0"/>
                </a:moveTo>
                <a:lnTo>
                  <a:pt x="20104094" y="0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5035887" y="15400548"/>
            <a:ext cx="15068550" cy="0"/>
          </a:xfrm>
          <a:custGeom>
            <a:avLst/>
            <a:gdLst/>
            <a:ahLst/>
            <a:cxnLst/>
            <a:rect l="l" t="t" r="r" b="b"/>
            <a:pathLst>
              <a:path w="15068550" h="0">
                <a:moveTo>
                  <a:pt x="0" y="0"/>
                </a:moveTo>
                <a:lnTo>
                  <a:pt x="15068211" y="0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5031335" y="2877976"/>
            <a:ext cx="0" cy="12856210"/>
          </a:xfrm>
          <a:custGeom>
            <a:avLst/>
            <a:gdLst/>
            <a:ahLst/>
            <a:cxnLst/>
            <a:rect l="l" t="t" r="r" b="b"/>
            <a:pathLst>
              <a:path w="0" h="12856210">
                <a:moveTo>
                  <a:pt x="0" y="0"/>
                </a:moveTo>
                <a:lnTo>
                  <a:pt x="0" y="12855663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417317" y="2891633"/>
            <a:ext cx="0" cy="12842240"/>
          </a:xfrm>
          <a:custGeom>
            <a:avLst/>
            <a:gdLst/>
            <a:ahLst/>
            <a:cxnLst/>
            <a:rect l="l" t="t" r="r" b="b"/>
            <a:pathLst>
              <a:path w="0" h="12842240">
                <a:moveTo>
                  <a:pt x="0" y="0"/>
                </a:moveTo>
                <a:lnTo>
                  <a:pt x="0" y="12842009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5310559" y="1895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 h="0">
                <a:moveTo>
                  <a:pt x="0" y="0"/>
                </a:moveTo>
                <a:lnTo>
                  <a:pt x="13657" y="0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5317388" y="2841554"/>
            <a:ext cx="0" cy="12892405"/>
          </a:xfrm>
          <a:custGeom>
            <a:avLst/>
            <a:gdLst/>
            <a:ahLst/>
            <a:cxnLst/>
            <a:rect l="l" t="t" r="r" b="b"/>
            <a:pathLst>
              <a:path w="0" h="12892405">
                <a:moveTo>
                  <a:pt x="0" y="12892082"/>
                </a:moveTo>
                <a:lnTo>
                  <a:pt x="0" y="0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0187867" y="3076012"/>
            <a:ext cx="0" cy="12658090"/>
          </a:xfrm>
          <a:custGeom>
            <a:avLst/>
            <a:gdLst/>
            <a:ahLst/>
            <a:cxnLst/>
            <a:rect l="l" t="t" r="r" b="b"/>
            <a:pathLst>
              <a:path w="0" h="12658090">
                <a:moveTo>
                  <a:pt x="0" y="0"/>
                </a:moveTo>
                <a:lnTo>
                  <a:pt x="0" y="12657628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5072763" y="3076012"/>
            <a:ext cx="0" cy="12658090"/>
          </a:xfrm>
          <a:custGeom>
            <a:avLst/>
            <a:gdLst/>
            <a:ahLst/>
            <a:cxnLst/>
            <a:rect l="l" t="t" r="r" b="b"/>
            <a:pathLst>
              <a:path w="0" h="12658090">
                <a:moveTo>
                  <a:pt x="0" y="0"/>
                </a:moveTo>
                <a:lnTo>
                  <a:pt x="0" y="12657628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9642015" y="3076012"/>
            <a:ext cx="0" cy="12658090"/>
          </a:xfrm>
          <a:custGeom>
            <a:avLst/>
            <a:gdLst/>
            <a:ahLst/>
            <a:cxnLst/>
            <a:rect l="l" t="t" r="r" b="b"/>
            <a:pathLst>
              <a:path w="0" h="12658090">
                <a:moveTo>
                  <a:pt x="0" y="0"/>
                </a:moveTo>
                <a:lnTo>
                  <a:pt x="0" y="12657628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0" y="3793"/>
            <a:ext cx="8138159" cy="324485"/>
          </a:xfrm>
          <a:custGeom>
            <a:avLst/>
            <a:gdLst/>
            <a:ahLst/>
            <a:cxnLst/>
            <a:rect l="l" t="t" r="r" b="b"/>
            <a:pathLst>
              <a:path w="8138159" h="324485">
                <a:moveTo>
                  <a:pt x="0" y="323990"/>
                </a:moveTo>
                <a:lnTo>
                  <a:pt x="8137699" y="323990"/>
                </a:lnTo>
                <a:lnTo>
                  <a:pt x="8137699" y="0"/>
                </a:lnTo>
                <a:lnTo>
                  <a:pt x="0" y="0"/>
                </a:lnTo>
                <a:lnTo>
                  <a:pt x="0" y="323990"/>
                </a:lnTo>
                <a:close/>
              </a:path>
            </a:pathLst>
          </a:custGeom>
          <a:solidFill>
            <a:srgbClr val="0091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29412"/>
            <a:ext cx="18093690" cy="25176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619119"/>
            <a:ext cx="18093690" cy="103852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633829"/>
            <a:ext cx="6433312" cy="786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633829"/>
            <a:ext cx="4623943" cy="786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633829"/>
            <a:ext cx="4623943" cy="786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www.youtube.com/watch?v=qlYvdQLMrGY&amp;amp;feature=youtu.be&amp;amp;t=21m16s" TargetMode="External"/><Relationship Id="rId7" Type="http://schemas.openxmlformats.org/officeDocument/2006/relationships/hyperlink" Target="http://www.apa.org/pubs/databases/psycinfo/index.aspx" TargetMode="External"/><Relationship Id="rId8" Type="http://schemas.openxmlformats.org/officeDocument/2006/relationships/hyperlink" Target="http://www.youtube.com/watch?v=_qh2qBofrzU&amp;amp;feature=youtu.be" TargetMode="External"/><Relationship Id="rId9" Type="http://schemas.openxmlformats.org/officeDocument/2006/relationships/hyperlink" Target="http://www.youtube.com/watch?v=y2qHuKvVPKs" TargetMode="External"/><Relationship Id="rId10" Type="http://schemas.openxmlformats.org/officeDocument/2006/relationships/notesSlide" Target="../notesSlides/notesSlide1.xml"/><Relationship Id="rId11" Type="http://schemas.openxmlformats.org/officeDocument/2006/relationships/slide" Target="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997" y="3232376"/>
            <a:ext cx="4041775" cy="2453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0050">
              <a:lnSpc>
                <a:spcPct val="100000"/>
              </a:lnSpc>
            </a:pPr>
            <a:r>
              <a:rPr dirty="0" sz="1950" spc="-380" b="1" u="heavy">
                <a:latin typeface="American Typewriter"/>
                <a:cs typeface="American Typewriter"/>
              </a:rPr>
              <a:t>I</a:t>
            </a:r>
            <a:r>
              <a:rPr dirty="0" sz="1950" spc="-120" b="1" u="heavy">
                <a:latin typeface="American Typewriter"/>
                <a:cs typeface="American Typewriter"/>
              </a:rPr>
              <a:t>n</a:t>
            </a:r>
            <a:r>
              <a:rPr dirty="0" sz="1950" spc="-225" b="1" u="heavy">
                <a:latin typeface="American Typewriter"/>
                <a:cs typeface="American Typewriter"/>
              </a:rPr>
              <a:t>tr</a:t>
            </a:r>
            <a:r>
              <a:rPr dirty="0" sz="1950" spc="85" b="1" u="heavy">
                <a:latin typeface="American Typewriter"/>
                <a:cs typeface="American Typewriter"/>
              </a:rPr>
              <a:t>o</a:t>
            </a:r>
            <a:r>
              <a:rPr dirty="0" sz="1950" spc="-50" b="1" u="heavy">
                <a:latin typeface="American Typewriter"/>
                <a:cs typeface="American Typewriter"/>
              </a:rPr>
              <a:t>du</a:t>
            </a:r>
            <a:r>
              <a:rPr dirty="0" sz="1950" spc="50" b="1" u="heavy">
                <a:latin typeface="American Typewriter"/>
                <a:cs typeface="American Typewriter"/>
              </a:rPr>
              <a:t>c</a:t>
            </a:r>
            <a:r>
              <a:rPr dirty="0" sz="1950" spc="-190" b="1" u="heavy">
                <a:latin typeface="American Typewriter"/>
                <a:cs typeface="American Typewriter"/>
              </a:rPr>
              <a:t>ti</a:t>
            </a:r>
            <a:r>
              <a:rPr dirty="0" sz="1950" spc="85" b="1" u="heavy">
                <a:latin typeface="American Typewriter"/>
                <a:cs typeface="American Typewriter"/>
              </a:rPr>
              <a:t>o</a:t>
            </a:r>
            <a:r>
              <a:rPr dirty="0" sz="1950" spc="-120" b="1" u="heavy">
                <a:latin typeface="American Typewriter"/>
                <a:cs typeface="American Typewriter"/>
              </a:rPr>
              <a:t>n</a:t>
            </a:r>
            <a:endParaRPr sz="1950">
              <a:latin typeface="American Typewriter"/>
              <a:cs typeface="American Typewriter"/>
            </a:endParaRPr>
          </a:p>
          <a:p>
            <a:pPr marL="146050" marR="5080" indent="-133985">
              <a:lnSpc>
                <a:spcPct val="100000"/>
              </a:lnSpc>
              <a:spcBef>
                <a:spcPts val="1530"/>
              </a:spcBef>
            </a:pPr>
            <a:r>
              <a:rPr dirty="0" sz="1950" spc="265">
                <a:solidFill>
                  <a:srgbClr val="004442"/>
                </a:solidFill>
                <a:latin typeface="American Typewriter"/>
                <a:cs typeface="American Typewriter"/>
              </a:rPr>
              <a:t>Ø</a:t>
            </a:r>
            <a:r>
              <a:rPr dirty="0" sz="1950" spc="265">
                <a:solidFill>
                  <a:srgbClr val="005554"/>
                </a:solidFill>
                <a:latin typeface="Helvetica"/>
                <a:cs typeface="Helvetica"/>
              </a:rPr>
              <a:t> </a:t>
            </a:r>
            <a:r>
              <a:rPr dirty="0" sz="1950" spc="-275">
                <a:solidFill>
                  <a:srgbClr val="005554"/>
                </a:solidFill>
                <a:latin typeface="Helvetica"/>
                <a:cs typeface="Helvetica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Ea</a:t>
            </a:r>
            <a:r>
              <a:rPr dirty="0" sz="1950" spc="-90">
                <a:latin typeface="American Typewriter"/>
                <a:cs typeface="American Typewriter"/>
              </a:rPr>
              <a:t>ch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70">
                <a:latin typeface="American Typewriter"/>
                <a:cs typeface="American Typewriter"/>
              </a:rPr>
              <a:t>ill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00">
                <a:latin typeface="American Typewriter"/>
                <a:cs typeface="American Typewriter"/>
              </a:rPr>
              <a:t>ci</a:t>
            </a:r>
            <a:r>
              <a:rPr dirty="0" sz="1950" spc="-170">
                <a:latin typeface="American Typewriter"/>
                <a:cs typeface="American Typewriter"/>
              </a:rPr>
              <a:t>li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6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>
                <a:latin typeface="American Typewriter"/>
                <a:cs typeface="American Typewriter"/>
              </a:rPr>
              <a:t>co</a:t>
            </a:r>
            <a:r>
              <a:rPr dirty="0" sz="1950" spc="-190">
                <a:latin typeface="American Typewriter"/>
                <a:cs typeface="American Typewriter"/>
              </a:rPr>
              <a:t>rre</a:t>
            </a:r>
            <a:r>
              <a:rPr dirty="0" sz="1950" spc="-135">
                <a:latin typeface="American Typewriter"/>
                <a:cs typeface="American Typewriter"/>
              </a:rPr>
              <a:t>ct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5">
                <a:latin typeface="American Typewriter"/>
                <a:cs typeface="American Typewriter"/>
              </a:rPr>
              <a:t>s,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00">
                <a:latin typeface="American Typewriter"/>
                <a:cs typeface="American Typewriter"/>
              </a:rPr>
              <a:t>rs,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3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0">
                <a:latin typeface="American Typewriter"/>
                <a:cs typeface="American Typewriter"/>
              </a:rPr>
              <a:t>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0">
                <a:latin typeface="American Typewriter"/>
                <a:cs typeface="American Typewriter"/>
              </a:rPr>
              <a:t>rro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35">
                <a:latin typeface="American Typewriter"/>
                <a:cs typeface="American Typewriter"/>
              </a:rPr>
              <a:t> </a:t>
            </a:r>
            <a:r>
              <a:rPr dirty="0" sz="1950" spc="-185">
                <a:latin typeface="American Typewriter"/>
                <a:cs typeface="American Typewriter"/>
              </a:rPr>
              <a:t>mi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55">
                <a:latin typeface="American Typewriter"/>
                <a:cs typeface="American Typewriter"/>
              </a:rPr>
              <a:t>ccu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-160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70">
                <a:latin typeface="American Typewriter"/>
                <a:cs typeface="American Typewriter"/>
              </a:rPr>
              <a:t>ill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55">
                <a:latin typeface="American Typewriter"/>
                <a:cs typeface="American Typewriter"/>
              </a:rPr>
              <a:t>ccu</a:t>
            </a:r>
            <a:r>
              <a:rPr dirty="0" sz="1950" spc="-150">
                <a:latin typeface="American Typewriter"/>
                <a:cs typeface="American Typewriter"/>
              </a:rPr>
              <a:t>r.</a:t>
            </a:r>
            <a:endParaRPr sz="1950">
              <a:latin typeface="American Typewriter"/>
              <a:cs typeface="American Typewriter"/>
            </a:endParaRPr>
          </a:p>
          <a:p>
            <a:pPr algn="ctr" marL="468630">
              <a:lnSpc>
                <a:spcPct val="100000"/>
              </a:lnSpc>
              <a:spcBef>
                <a:spcPts val="1580"/>
              </a:spcBef>
            </a:pPr>
            <a:r>
              <a:rPr dirty="0" sz="1950" spc="-165" b="1" u="heavy">
                <a:latin typeface="American Typewriter"/>
                <a:cs typeface="American Typewriter"/>
              </a:rPr>
              <a:t>L</a:t>
            </a:r>
            <a:r>
              <a:rPr dirty="0" sz="1950" spc="-175" b="1" u="heavy">
                <a:latin typeface="American Typewriter"/>
                <a:cs typeface="American Typewriter"/>
              </a:rPr>
              <a:t>i</a:t>
            </a:r>
            <a:r>
              <a:rPr dirty="0" sz="1950" spc="-100" b="1" u="heavy">
                <a:latin typeface="American Typewriter"/>
                <a:cs typeface="American Typewriter"/>
              </a:rPr>
              <a:t>te</a:t>
            </a:r>
            <a:r>
              <a:rPr dirty="0" sz="1950" spc="-240" b="1" u="heavy">
                <a:latin typeface="American Typewriter"/>
                <a:cs typeface="American Typewriter"/>
              </a:rPr>
              <a:t>r</a:t>
            </a:r>
            <a:r>
              <a:rPr dirty="0" sz="1950" spc="-60" b="1" u="heavy">
                <a:latin typeface="American Typewriter"/>
                <a:cs typeface="American Typewriter"/>
              </a:rPr>
              <a:t>a</a:t>
            </a:r>
            <a:r>
              <a:rPr dirty="0" sz="1950" spc="-130" b="1" u="heavy">
                <a:latin typeface="American Typewriter"/>
                <a:cs typeface="American Typewriter"/>
              </a:rPr>
              <a:t>tu</a:t>
            </a:r>
            <a:r>
              <a:rPr dirty="0" sz="1950" spc="-240" b="1" u="heavy">
                <a:latin typeface="American Typewriter"/>
                <a:cs typeface="American Typewriter"/>
              </a:rPr>
              <a:t>r</a:t>
            </a:r>
            <a:r>
              <a:rPr dirty="0" sz="1950" spc="20" b="1" u="heavy">
                <a:latin typeface="American Typewriter"/>
                <a:cs typeface="American Typewriter"/>
              </a:rPr>
              <a:t>e</a:t>
            </a:r>
            <a:r>
              <a:rPr dirty="0" sz="1950" spc="50" b="1" u="heavy">
                <a:latin typeface="American Typewriter"/>
                <a:cs typeface="American Typewriter"/>
              </a:rPr>
              <a:t> </a:t>
            </a:r>
            <a:r>
              <a:rPr dirty="0" sz="1950" spc="-90" b="1" u="heavy">
                <a:latin typeface="American Typewriter"/>
                <a:cs typeface="American Typewriter"/>
              </a:rPr>
              <a:t>R</a:t>
            </a:r>
            <a:r>
              <a:rPr dirty="0" sz="1950" spc="20" b="1" u="heavy">
                <a:latin typeface="American Typewriter"/>
                <a:cs typeface="American Typewriter"/>
              </a:rPr>
              <a:t>e</a:t>
            </a:r>
            <a:r>
              <a:rPr dirty="0" sz="1950" spc="-195" b="1" u="heavy">
                <a:latin typeface="American Typewriter"/>
                <a:cs typeface="American Typewriter"/>
              </a:rPr>
              <a:t>v</a:t>
            </a:r>
            <a:r>
              <a:rPr dirty="0" sz="1950" spc="-175" b="1" u="heavy">
                <a:latin typeface="American Typewriter"/>
                <a:cs typeface="American Typewriter"/>
              </a:rPr>
              <a:t>i</a:t>
            </a:r>
            <a:r>
              <a:rPr dirty="0" sz="1950" spc="20" b="1" u="heavy">
                <a:latin typeface="American Typewriter"/>
                <a:cs typeface="American Typewriter"/>
              </a:rPr>
              <a:t>e</a:t>
            </a:r>
            <a:r>
              <a:rPr dirty="0" sz="1950" spc="-229" b="1" u="heavy">
                <a:latin typeface="American Typewriter"/>
                <a:cs typeface="American Typewriter"/>
              </a:rPr>
              <a:t>w</a:t>
            </a:r>
            <a:r>
              <a:rPr dirty="0" sz="1950" spc="45" b="1" u="heavy">
                <a:latin typeface="American Typewriter"/>
                <a:cs typeface="American Typewriter"/>
              </a:rPr>
              <a:t> </a:t>
            </a:r>
            <a:endParaRPr sz="1950">
              <a:latin typeface="American Typewriter"/>
              <a:cs typeface="American Typewrite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3130" y="7256626"/>
            <a:ext cx="2792730" cy="0"/>
          </a:xfrm>
          <a:custGeom>
            <a:avLst/>
            <a:gdLst/>
            <a:ahLst/>
            <a:cxnLst/>
            <a:rect l="l" t="t" r="r" b="b"/>
            <a:pathLst>
              <a:path w="2792729" h="0">
                <a:moveTo>
                  <a:pt x="0" y="0"/>
                </a:moveTo>
                <a:lnTo>
                  <a:pt x="2792236" y="0"/>
                </a:lnTo>
              </a:path>
            </a:pathLst>
          </a:custGeom>
          <a:ln w="19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2997" y="5940542"/>
            <a:ext cx="4396105" cy="1355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50" marR="5080" indent="4445">
              <a:lnSpc>
                <a:spcPct val="115399"/>
              </a:lnSpc>
            </a:pPr>
            <a:r>
              <a:rPr dirty="0" sz="1950" spc="-1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70">
                <a:latin typeface="American Typewriter"/>
                <a:cs typeface="American Typewriter"/>
              </a:rPr>
              <a:t>ve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-185">
                <a:latin typeface="American Typewriter"/>
                <a:cs typeface="American Typewriter"/>
              </a:rPr>
              <a:t>m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5">
                <a:latin typeface="American Typewriter"/>
                <a:cs typeface="American Typewriter"/>
              </a:rPr>
              <a:t>Ko</a:t>
            </a:r>
            <a:r>
              <a:rPr dirty="0" sz="1950" spc="-155">
                <a:latin typeface="American Typewriter"/>
                <a:cs typeface="American Typewriter"/>
              </a:rPr>
              <a:t>rmo</a:t>
            </a:r>
            <a:r>
              <a:rPr dirty="0" sz="1950" spc="-65">
                <a:latin typeface="American Typewriter"/>
                <a:cs typeface="American Typewriter"/>
              </a:rPr>
              <a:t>’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(2</a:t>
            </a:r>
            <a:r>
              <a:rPr dirty="0" sz="1950" spc="-165">
                <a:latin typeface="American Typewriter"/>
                <a:cs typeface="American Typewriter"/>
              </a:rPr>
              <a:t>000</a:t>
            </a:r>
            <a:r>
              <a:rPr dirty="0" sz="1950" spc="-240">
                <a:latin typeface="American Typewriter"/>
                <a:cs typeface="American Typewriter"/>
              </a:rPr>
              <a:t>)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0">
                <a:latin typeface="American Typewriter"/>
                <a:cs typeface="American Typewriter"/>
              </a:rPr>
              <a:t>rch</a:t>
            </a:r>
            <a:r>
              <a:rPr dirty="0" sz="1950" spc="-7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35">
                <a:latin typeface="American Typewriter"/>
                <a:cs typeface="American Typewriter"/>
              </a:rPr>
              <a:t>ff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40">
                <a:latin typeface="American Typewriter"/>
                <a:cs typeface="American Typewriter"/>
              </a:rPr>
              <a:t>ren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-7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s.</a:t>
            </a:r>
            <a:endParaRPr sz="195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2250" spc="-475">
                <a:solidFill>
                  <a:srgbClr val="008080"/>
                </a:solidFill>
                <a:latin typeface="Al Bayan"/>
                <a:cs typeface="Al Bayan"/>
              </a:rPr>
              <a:t></a:t>
            </a:r>
            <a:r>
              <a:rPr dirty="0" sz="2250" spc="-475">
                <a:solidFill>
                  <a:srgbClr val="009192"/>
                </a:solidFill>
                <a:latin typeface="Helvetica"/>
                <a:cs typeface="Helvetica"/>
              </a:rPr>
              <a:t> </a:t>
            </a:r>
            <a:r>
              <a:rPr dirty="0" sz="2250" spc="-395">
                <a:solidFill>
                  <a:srgbClr val="009192"/>
                </a:solidFill>
                <a:latin typeface="Helvetica"/>
                <a:cs typeface="Helvetica"/>
              </a:rPr>
              <a:t> </a:t>
            </a:r>
            <a:r>
              <a:rPr dirty="0" sz="1950" spc="-225" b="1">
                <a:latin typeface="American Typewriter"/>
                <a:cs typeface="American Typewriter"/>
              </a:rPr>
              <a:t>Me</a:t>
            </a:r>
            <a:r>
              <a:rPr dirty="0" sz="1950" spc="85" b="1">
                <a:latin typeface="American Typewriter"/>
                <a:cs typeface="American Typewriter"/>
              </a:rPr>
              <a:t>ss</a:t>
            </a:r>
            <a:r>
              <a:rPr dirty="0" sz="1950" spc="-60" b="1">
                <a:latin typeface="American Typewriter"/>
                <a:cs typeface="American Typewriter"/>
              </a:rPr>
              <a:t>a</a:t>
            </a:r>
            <a:r>
              <a:rPr dirty="0" sz="1950" spc="85" b="1">
                <a:latin typeface="American Typewriter"/>
                <a:cs typeface="American Typewriter"/>
              </a:rPr>
              <a:t>g</a:t>
            </a:r>
            <a:r>
              <a:rPr dirty="0" sz="1950" spc="20" b="1">
                <a:latin typeface="American Typewriter"/>
                <a:cs typeface="American Typewriter"/>
              </a:rPr>
              <a:t>e</a:t>
            </a:r>
            <a:r>
              <a:rPr dirty="0" sz="1950" spc="55" b="1">
                <a:latin typeface="American Typewriter"/>
                <a:cs typeface="American Typewriter"/>
              </a:rPr>
              <a:t> </a:t>
            </a:r>
            <a:r>
              <a:rPr dirty="0" sz="1950" spc="-160" b="1">
                <a:latin typeface="American Typewriter"/>
                <a:cs typeface="American Typewriter"/>
              </a:rPr>
              <a:t>A</a:t>
            </a:r>
            <a:r>
              <a:rPr dirty="0" sz="1950" spc="20" b="1">
                <a:latin typeface="American Typewriter"/>
                <a:cs typeface="American Typewriter"/>
              </a:rPr>
              <a:t>b</a:t>
            </a:r>
            <a:r>
              <a:rPr dirty="0" sz="1950" spc="-60" b="1">
                <a:latin typeface="American Typewriter"/>
                <a:cs typeface="American Typewriter"/>
              </a:rPr>
              <a:t>a</a:t>
            </a:r>
            <a:r>
              <a:rPr dirty="0" sz="1950" spc="-120" b="1">
                <a:latin typeface="American Typewriter"/>
                <a:cs typeface="American Typewriter"/>
              </a:rPr>
              <a:t>n</a:t>
            </a:r>
            <a:r>
              <a:rPr dirty="0" sz="1950" spc="-50" b="1">
                <a:latin typeface="American Typewriter"/>
                <a:cs typeface="American Typewriter"/>
              </a:rPr>
              <a:t>d</a:t>
            </a:r>
            <a:r>
              <a:rPr dirty="0" sz="1950" spc="85" b="1">
                <a:latin typeface="American Typewriter"/>
                <a:cs typeface="American Typewriter"/>
              </a:rPr>
              <a:t>o</a:t>
            </a:r>
            <a:r>
              <a:rPr dirty="0" sz="1950" spc="-120" b="1">
                <a:latin typeface="American Typewriter"/>
                <a:cs typeface="American Typewriter"/>
              </a:rPr>
              <a:t>n</a:t>
            </a:r>
            <a:r>
              <a:rPr dirty="0" sz="1950" spc="-155" b="1">
                <a:latin typeface="American Typewriter"/>
                <a:cs typeface="American Typewriter"/>
              </a:rPr>
              <a:t>m</a:t>
            </a:r>
            <a:r>
              <a:rPr dirty="0" sz="1950" spc="20" b="1">
                <a:latin typeface="American Typewriter"/>
                <a:cs typeface="American Typewriter"/>
              </a:rPr>
              <a:t>e</a:t>
            </a:r>
            <a:r>
              <a:rPr dirty="0" sz="1950" spc="-120" b="1">
                <a:latin typeface="American Typewriter"/>
                <a:cs typeface="American Typewriter"/>
              </a:rPr>
              <a:t>n</a:t>
            </a:r>
            <a:r>
              <a:rPr dirty="0" sz="1950" spc="-210" b="1">
                <a:latin typeface="American Typewriter"/>
                <a:cs typeface="American Typewriter"/>
              </a:rPr>
              <a:t>t</a:t>
            </a:r>
            <a:r>
              <a:rPr dirty="0" sz="1950" spc="10" b="1">
                <a:latin typeface="American Typewriter"/>
                <a:cs typeface="American Typewriter"/>
              </a:rPr>
              <a:t>:</a:t>
            </a:r>
            <a:r>
              <a:rPr dirty="0" sz="1950" spc="55" b="1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The</a:t>
            </a:r>
            <a:endParaRPr sz="1950">
              <a:latin typeface="American Typewriter"/>
              <a:cs typeface="American Typewrit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0289" y="13181021"/>
            <a:ext cx="1979295" cy="0"/>
          </a:xfrm>
          <a:custGeom>
            <a:avLst/>
            <a:gdLst/>
            <a:ahLst/>
            <a:cxnLst/>
            <a:rect l="l" t="t" r="r" b="b"/>
            <a:pathLst>
              <a:path w="1979295" h="0">
                <a:moveTo>
                  <a:pt x="0" y="0"/>
                </a:moveTo>
                <a:lnTo>
                  <a:pt x="1978845" y="0"/>
                </a:lnTo>
              </a:path>
            </a:pathLst>
          </a:custGeom>
          <a:ln w="19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2997" y="7342730"/>
            <a:ext cx="4420235" cy="5877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50" marR="5080">
              <a:lnSpc>
                <a:spcPct val="115700"/>
              </a:lnSpc>
            </a:pP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65">
                <a:latin typeface="American Typewriter"/>
                <a:cs typeface="American Typewriter"/>
              </a:rPr>
              <a:t>co</a:t>
            </a:r>
            <a:r>
              <a:rPr dirty="0" sz="1950" spc="-135">
                <a:latin typeface="American Typewriter"/>
                <a:cs typeface="American Typewriter"/>
              </a:rPr>
              <a:t>mp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10">
                <a:latin typeface="American Typewriter"/>
                <a:cs typeface="American Typewriter"/>
              </a:rPr>
              <a:t>ssa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-85">
                <a:latin typeface="American Typewriter"/>
                <a:cs typeface="American Typewriter"/>
              </a:rPr>
              <a:t>pp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-35">
                <a:latin typeface="American Typewriter"/>
                <a:cs typeface="American Typewriter"/>
              </a:rPr>
              <a:t>sp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aba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40">
                <a:latin typeface="American Typewriter"/>
                <a:cs typeface="American Typewriter"/>
              </a:rPr>
              <a:t> 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10">
                <a:latin typeface="American Typewriter"/>
                <a:cs typeface="American Typewriter"/>
              </a:rPr>
              <a:t>ssa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04">
                <a:latin typeface="American Typewriter"/>
                <a:cs typeface="American Typewriter"/>
              </a:rPr>
              <a:t>rd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15">
                <a:latin typeface="American Typewriter"/>
                <a:cs typeface="American Typewriter"/>
              </a:rPr>
              <a:t>rmu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10">
                <a:latin typeface="American Typewriter"/>
                <a:cs typeface="American Typewriter"/>
              </a:rPr>
              <a:t>,</a:t>
            </a:r>
            <a:r>
              <a:rPr dirty="0" sz="1950" spc="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35">
                <a:latin typeface="American Typewriter"/>
                <a:cs typeface="American Typewriter"/>
              </a:rPr>
              <a:t>ff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40">
                <a:latin typeface="American Typewriter"/>
                <a:cs typeface="American Typewriter"/>
              </a:rPr>
              <a:t>ren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10">
                <a:latin typeface="American Typewriter"/>
                <a:cs typeface="American Typewriter"/>
              </a:rPr>
              <a:t>ssa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endParaRPr sz="1950">
              <a:latin typeface="American Typewriter"/>
              <a:cs typeface="American Typewriter"/>
            </a:endParaRPr>
          </a:p>
          <a:p>
            <a:pPr marL="146050" indent="-133985">
              <a:lnSpc>
                <a:spcPct val="100000"/>
              </a:lnSpc>
              <a:spcBef>
                <a:spcPts val="275"/>
              </a:spcBef>
            </a:pPr>
            <a:r>
              <a:rPr dirty="0" sz="2250" spc="-475">
                <a:solidFill>
                  <a:srgbClr val="008080"/>
                </a:solidFill>
                <a:latin typeface="Al Bayan"/>
                <a:cs typeface="Al Bayan"/>
              </a:rPr>
              <a:t></a:t>
            </a:r>
            <a:r>
              <a:rPr dirty="0" sz="2250" spc="-315">
                <a:solidFill>
                  <a:srgbClr val="009192"/>
                </a:solidFill>
                <a:latin typeface="Helvetica"/>
                <a:cs typeface="Helvetica"/>
              </a:rPr>
              <a:t> </a:t>
            </a:r>
            <a:r>
              <a:rPr dirty="0" sz="1950" spc="-200" b="1" u="heavy">
                <a:latin typeface="American Typewriter"/>
                <a:cs typeface="American Typewriter"/>
              </a:rPr>
              <a:t>Er</a:t>
            </a:r>
            <a:r>
              <a:rPr dirty="0" sz="1950" spc="-240" b="1" u="heavy">
                <a:latin typeface="American Typewriter"/>
                <a:cs typeface="American Typewriter"/>
              </a:rPr>
              <a:t>r</a:t>
            </a:r>
            <a:r>
              <a:rPr dirty="0" sz="1950" spc="85" b="1" u="heavy">
                <a:latin typeface="American Typewriter"/>
                <a:cs typeface="American Typewriter"/>
              </a:rPr>
              <a:t>o</a:t>
            </a:r>
            <a:r>
              <a:rPr dirty="0" sz="1950" spc="-240" b="1" u="heavy">
                <a:latin typeface="American Typewriter"/>
                <a:cs typeface="American Typewriter"/>
              </a:rPr>
              <a:t>r</a:t>
            </a:r>
            <a:r>
              <a:rPr dirty="0" sz="1950" spc="50" b="1" u="heavy">
                <a:latin typeface="American Typewriter"/>
                <a:cs typeface="American Typewriter"/>
              </a:rPr>
              <a:t> </a:t>
            </a:r>
            <a:r>
              <a:rPr dirty="0" sz="1950" spc="-90" b="1" u="heavy">
                <a:latin typeface="American Typewriter"/>
                <a:cs typeface="American Typewriter"/>
              </a:rPr>
              <a:t>R</a:t>
            </a:r>
            <a:r>
              <a:rPr dirty="0" sz="1950" spc="20" b="1" u="heavy">
                <a:latin typeface="American Typewriter"/>
                <a:cs typeface="American Typewriter"/>
              </a:rPr>
              <a:t>ep</a:t>
            </a:r>
            <a:r>
              <a:rPr dirty="0" sz="1950" spc="-60" b="1" u="heavy">
                <a:latin typeface="American Typewriter"/>
                <a:cs typeface="American Typewriter"/>
              </a:rPr>
              <a:t>a</a:t>
            </a:r>
            <a:r>
              <a:rPr dirty="0" sz="1950" spc="-204" b="1" u="heavy">
                <a:latin typeface="American Typewriter"/>
                <a:cs typeface="American Typewriter"/>
              </a:rPr>
              <a:t>ir</a:t>
            </a:r>
            <a:r>
              <a:rPr dirty="0" sz="1950" spc="85" b="1" u="heavy">
                <a:latin typeface="American Typewriter"/>
                <a:cs typeface="American Typewriter"/>
              </a:rPr>
              <a:t>s</a:t>
            </a:r>
            <a:r>
              <a:rPr dirty="0" sz="1950" spc="10" b="1" u="heavy">
                <a:latin typeface="American Typewriter"/>
                <a:cs typeface="American Typewriter"/>
              </a:rPr>
              <a:t>:</a:t>
            </a:r>
            <a:r>
              <a:rPr dirty="0" sz="1950" spc="45" b="1" u="heavy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35">
                <a:latin typeface="American Typewriter"/>
                <a:cs typeface="American Typewriter"/>
              </a:rPr>
              <a:t>sp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endParaRPr sz="1950">
              <a:latin typeface="American Typewriter"/>
              <a:cs typeface="American Typewriter"/>
            </a:endParaRPr>
          </a:p>
          <a:p>
            <a:pPr marL="146050" marR="254000">
              <a:lnSpc>
                <a:spcPts val="2680"/>
              </a:lnSpc>
              <a:spcBef>
                <a:spcPts val="130"/>
              </a:spcBef>
            </a:pP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70">
                <a:latin typeface="American Typewriter"/>
                <a:cs typeface="American Typewriter"/>
              </a:rPr>
              <a:t>cci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10">
                <a:latin typeface="American Typewriter"/>
                <a:cs typeface="American Typewriter"/>
              </a:rPr>
              <a:t>: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55">
                <a:latin typeface="American Typewriter"/>
                <a:cs typeface="American Typewriter"/>
              </a:rPr>
              <a:t>su</a:t>
            </a:r>
            <a:r>
              <a:rPr dirty="0" sz="1950" spc="-90">
                <a:latin typeface="American Typewriter"/>
                <a:cs typeface="American Typewriter"/>
              </a:rPr>
              <a:t>ch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6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55">
                <a:latin typeface="American Typewriter"/>
                <a:cs typeface="American Typewriter"/>
              </a:rPr>
              <a:t>ccu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70">
                <a:latin typeface="American Typewriter"/>
                <a:cs typeface="American Typewriter"/>
              </a:rPr>
              <a:t>ve</a:t>
            </a:r>
            <a:r>
              <a:rPr dirty="0" sz="1950" spc="-260">
                <a:latin typeface="American Typewriter"/>
                <a:cs typeface="American Typewriter"/>
              </a:rPr>
              <a:t>ry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endParaRPr sz="1950">
              <a:latin typeface="American Typewriter"/>
              <a:cs typeface="American Typewriter"/>
            </a:endParaRPr>
          </a:p>
          <a:p>
            <a:pPr marL="146050">
              <a:lnSpc>
                <a:spcPct val="100000"/>
              </a:lnSpc>
              <a:spcBef>
                <a:spcPts val="235"/>
              </a:spcBef>
            </a:pP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20">
                <a:latin typeface="American Typewriter"/>
                <a:cs typeface="American Typewriter"/>
              </a:rPr>
              <a:t>ce</a:t>
            </a:r>
            <a:r>
              <a:rPr dirty="0" sz="1950" spc="-55">
                <a:latin typeface="American Typewriter"/>
                <a:cs typeface="American Typewriter"/>
              </a:rPr>
              <a:t>ssi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5">
                <a:latin typeface="American Typewriter"/>
                <a:cs typeface="American Typewriter"/>
              </a:rPr>
              <a:t>g,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15">
                <a:latin typeface="American Typewriter"/>
                <a:cs typeface="American Typewriter"/>
              </a:rPr>
              <a:t>s,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10">
                <a:latin typeface="American Typewriter"/>
                <a:cs typeface="American Typewriter"/>
              </a:rPr>
              <a:t>cce</a:t>
            </a:r>
            <a:r>
              <a:rPr dirty="0" sz="1950" spc="-55">
                <a:latin typeface="American Typewriter"/>
                <a:cs typeface="American Typewriter"/>
              </a:rPr>
              <a:t>ssi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endParaRPr sz="1950">
              <a:latin typeface="American Typewriter"/>
              <a:cs typeface="American Typewriter"/>
            </a:endParaRPr>
          </a:p>
          <a:p>
            <a:pPr marL="146050" marR="932815">
              <a:lnSpc>
                <a:spcPct val="115399"/>
              </a:lnSpc>
              <a:spcBef>
                <a:spcPts val="20"/>
              </a:spcBef>
            </a:pP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25">
                <a:latin typeface="American Typewriter"/>
                <a:cs typeface="American Typewriter"/>
              </a:rPr>
              <a:t>xi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55">
                <a:latin typeface="American Typewriter"/>
                <a:cs typeface="American Typewriter"/>
              </a:rPr>
              <a:t>ms,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130">
                <a:latin typeface="American Typewriter"/>
                <a:cs typeface="American Typewriter"/>
              </a:rPr>
              <a:t>mma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60">
                <a:latin typeface="American Typewriter"/>
                <a:cs typeface="American Typewriter"/>
              </a:rPr>
              <a:t> p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20">
                <a:latin typeface="American Typewriter"/>
                <a:cs typeface="American Typewriter"/>
              </a:rPr>
              <a:t>og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>
                <a:latin typeface="American Typewriter"/>
                <a:cs typeface="American Typewriter"/>
              </a:rPr>
              <a:t>co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5">
                <a:latin typeface="American Typewriter"/>
                <a:cs typeface="American Typewriter"/>
              </a:rPr>
              <a:t>g,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3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80">
                <a:latin typeface="American Typewriter"/>
                <a:cs typeface="American Typewriter"/>
              </a:rPr>
              <a:t>rt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70">
                <a:latin typeface="American Typewriter"/>
                <a:cs typeface="American Typewriter"/>
              </a:rPr>
              <a:t>cu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endParaRPr sz="1950">
              <a:latin typeface="American Typewriter"/>
              <a:cs typeface="American Typewriter"/>
            </a:endParaRPr>
          </a:p>
          <a:p>
            <a:pPr marL="146050" indent="-133985">
              <a:lnSpc>
                <a:spcPct val="100000"/>
              </a:lnSpc>
              <a:spcBef>
                <a:spcPts val="275"/>
              </a:spcBef>
            </a:pPr>
            <a:r>
              <a:rPr dirty="0" sz="2250" spc="-475">
                <a:solidFill>
                  <a:srgbClr val="008080"/>
                </a:solidFill>
                <a:latin typeface="Al Bayan"/>
                <a:cs typeface="Al Bayan"/>
              </a:rPr>
              <a:t></a:t>
            </a:r>
            <a:r>
              <a:rPr dirty="0" sz="2250" spc="-315">
                <a:solidFill>
                  <a:srgbClr val="009192"/>
                </a:solidFill>
                <a:latin typeface="Helvetica"/>
                <a:cs typeface="Helvetica"/>
              </a:rPr>
              <a:t> </a:t>
            </a:r>
            <a:r>
              <a:rPr dirty="0" sz="1950" spc="-75" b="1" u="heavy">
                <a:latin typeface="American Typewriter"/>
                <a:cs typeface="American Typewriter"/>
              </a:rPr>
              <a:t>Appropriacy</a:t>
            </a:r>
            <a:r>
              <a:rPr dirty="0" sz="1950" spc="55" b="1" u="heavy">
                <a:latin typeface="American Typewriter"/>
                <a:cs typeface="American Typewriter"/>
              </a:rPr>
              <a:t> </a:t>
            </a:r>
            <a:r>
              <a:rPr dirty="0" sz="1950" spc="-55" b="1" u="heavy">
                <a:latin typeface="American Typewriter"/>
                <a:cs typeface="American Typewriter"/>
              </a:rPr>
              <a:t>Repairs:</a:t>
            </a:r>
            <a:r>
              <a:rPr dirty="0" sz="1950" spc="50" b="1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A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35">
                <a:latin typeface="American Typewriter"/>
                <a:cs typeface="American Typewriter"/>
              </a:rPr>
              <a:t>sp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endParaRPr sz="1950">
              <a:latin typeface="American Typewriter"/>
              <a:cs typeface="American Typewriter"/>
            </a:endParaRPr>
          </a:p>
          <a:p>
            <a:pPr marL="146050" marR="377825">
              <a:lnSpc>
                <a:spcPts val="2680"/>
              </a:lnSpc>
              <a:spcBef>
                <a:spcPts val="130"/>
              </a:spcBef>
            </a:pP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00">
                <a:latin typeface="American Typewriter"/>
                <a:cs typeface="American Typewriter"/>
              </a:rPr>
              <a:t>ci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>
                <a:latin typeface="American Typewriter"/>
                <a:cs typeface="American Typewriter"/>
              </a:rPr>
              <a:t>co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ll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-8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70">
                <a:latin typeface="American Typewriter"/>
                <a:cs typeface="American Typewriter"/>
              </a:rPr>
              <a:t>rma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90">
                <a:latin typeface="American Typewriter"/>
                <a:cs typeface="American Typewriter"/>
              </a:rPr>
              <a:t>mo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endParaRPr sz="1950">
              <a:latin typeface="American Typewriter"/>
              <a:cs typeface="American Typewriter"/>
            </a:endParaRPr>
          </a:p>
          <a:p>
            <a:pPr marL="146050" marR="461645">
              <a:lnSpc>
                <a:spcPts val="2720"/>
              </a:lnSpc>
              <a:spcBef>
                <a:spcPts val="10"/>
              </a:spcBef>
            </a:pP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04">
                <a:latin typeface="American Typewriter"/>
                <a:cs typeface="American Typewriter"/>
              </a:rPr>
              <a:t>rd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5">
                <a:latin typeface="American Typewriter"/>
                <a:cs typeface="American Typewriter"/>
              </a:rPr>
              <a:t>ma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10">
                <a:latin typeface="American Typewriter"/>
                <a:cs typeface="American Typewriter"/>
              </a:rPr>
              <a:t>ssa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-90">
                <a:latin typeface="American Typewriter"/>
                <a:cs typeface="American Typewriter"/>
              </a:rPr>
              <a:t>mo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100">
                <a:latin typeface="American Typewriter"/>
                <a:cs typeface="American Typewriter"/>
              </a:rPr>
              <a:t>ci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endParaRPr sz="195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50" spc="-475">
                <a:solidFill>
                  <a:srgbClr val="008080"/>
                </a:solidFill>
                <a:latin typeface="Al Bayan"/>
                <a:cs typeface="Al Bayan"/>
              </a:rPr>
              <a:t></a:t>
            </a:r>
            <a:r>
              <a:rPr dirty="0" sz="2250" spc="-315">
                <a:solidFill>
                  <a:srgbClr val="009192"/>
                </a:solidFill>
                <a:latin typeface="Helvetica"/>
                <a:cs typeface="Helvetica"/>
              </a:rPr>
              <a:t> </a:t>
            </a:r>
            <a:r>
              <a:rPr dirty="0" sz="1950" spc="-165" b="1">
                <a:latin typeface="American Typewriter"/>
                <a:cs typeface="American Typewriter"/>
              </a:rPr>
              <a:t>L</a:t>
            </a:r>
            <a:r>
              <a:rPr dirty="0" sz="1950" spc="20" b="1">
                <a:latin typeface="American Typewriter"/>
                <a:cs typeface="American Typewriter"/>
              </a:rPr>
              <a:t>e</a:t>
            </a:r>
            <a:r>
              <a:rPr dirty="0" sz="1950" spc="-195" b="1">
                <a:latin typeface="American Typewriter"/>
                <a:cs typeface="American Typewriter"/>
              </a:rPr>
              <a:t>x</a:t>
            </a:r>
            <a:r>
              <a:rPr dirty="0" sz="1950" spc="-175" b="1">
                <a:latin typeface="American Typewriter"/>
                <a:cs typeface="American Typewriter"/>
              </a:rPr>
              <a:t>i</a:t>
            </a:r>
            <a:r>
              <a:rPr dirty="0" sz="1950" spc="50" b="1">
                <a:latin typeface="American Typewriter"/>
                <a:cs typeface="American Typewriter"/>
              </a:rPr>
              <a:t>c</a:t>
            </a:r>
            <a:r>
              <a:rPr dirty="0" sz="1950" spc="-60" b="1">
                <a:latin typeface="American Typewriter"/>
                <a:cs typeface="American Typewriter"/>
              </a:rPr>
              <a:t>a</a:t>
            </a:r>
            <a:r>
              <a:rPr dirty="0" sz="1950" spc="-175" b="1">
                <a:latin typeface="American Typewriter"/>
                <a:cs typeface="American Typewriter"/>
              </a:rPr>
              <a:t>l</a:t>
            </a:r>
            <a:r>
              <a:rPr dirty="0" sz="1950" spc="55" b="1">
                <a:latin typeface="American Typewriter"/>
                <a:cs typeface="American Typewriter"/>
              </a:rPr>
              <a:t> </a:t>
            </a:r>
            <a:r>
              <a:rPr dirty="0" sz="1950" spc="-90" b="1">
                <a:latin typeface="American Typewriter"/>
                <a:cs typeface="American Typewriter"/>
              </a:rPr>
              <a:t>R</a:t>
            </a:r>
            <a:r>
              <a:rPr dirty="0" sz="1950" spc="20" b="1">
                <a:latin typeface="American Typewriter"/>
                <a:cs typeface="American Typewriter"/>
              </a:rPr>
              <a:t>ep</a:t>
            </a:r>
            <a:r>
              <a:rPr dirty="0" sz="1950" spc="-60" b="1">
                <a:latin typeface="American Typewriter"/>
                <a:cs typeface="American Typewriter"/>
              </a:rPr>
              <a:t>a</a:t>
            </a:r>
            <a:r>
              <a:rPr dirty="0" sz="1950" spc="-204" b="1">
                <a:latin typeface="American Typewriter"/>
                <a:cs typeface="American Typewriter"/>
              </a:rPr>
              <a:t>ir</a:t>
            </a:r>
            <a:r>
              <a:rPr dirty="0" sz="1950" spc="85" b="1">
                <a:latin typeface="American Typewriter"/>
                <a:cs typeface="American Typewriter"/>
              </a:rPr>
              <a:t>s</a:t>
            </a:r>
            <a:r>
              <a:rPr dirty="0" sz="1950" spc="10" b="1">
                <a:latin typeface="American Typewriter"/>
                <a:cs typeface="American Typewriter"/>
              </a:rPr>
              <a:t>:</a:t>
            </a:r>
            <a:r>
              <a:rPr dirty="0" sz="1950" spc="55" b="1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endParaRPr sz="1950">
              <a:latin typeface="American Typewriter"/>
              <a:cs typeface="American Typewrit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538" y="13273194"/>
            <a:ext cx="4230370" cy="1335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190">
                <a:latin typeface="American Typewriter"/>
                <a:cs typeface="American Typewriter"/>
              </a:rPr>
              <a:t>vi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ce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90">
                <a:latin typeface="American Typewriter"/>
                <a:cs typeface="American Typewriter"/>
              </a:rPr>
              <a:t>mo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04">
                <a:latin typeface="American Typewriter"/>
                <a:cs typeface="American Typewriter"/>
              </a:rPr>
              <a:t>rd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280">
                <a:latin typeface="American Typewriter"/>
                <a:cs typeface="American Typewriter"/>
              </a:rPr>
              <a:t>rt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10">
                <a:latin typeface="American Typewriter"/>
                <a:cs typeface="American Typewriter"/>
              </a:rPr>
              <a:t>ssa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5">
                <a:latin typeface="American Typewriter"/>
                <a:cs typeface="American Typewriter"/>
              </a:rPr>
              <a:t>ma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10">
                <a:latin typeface="American Typewriter"/>
                <a:cs typeface="American Typewriter"/>
              </a:rPr>
              <a:t>ssa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90">
                <a:latin typeface="American Typewriter"/>
                <a:cs typeface="American Typewriter"/>
              </a:rPr>
              <a:t>mo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100">
                <a:latin typeface="American Typewriter"/>
                <a:cs typeface="American Typewriter"/>
              </a:rPr>
              <a:t>ci</a:t>
            </a:r>
            <a:r>
              <a:rPr dirty="0" sz="1950" spc="35">
                <a:latin typeface="American Typewriter"/>
                <a:cs typeface="American Typewriter"/>
              </a:rPr>
              <a:t>s</a:t>
            </a:r>
            <a:r>
              <a:rPr dirty="0" sz="1950" spc="35">
                <a:latin typeface="American Typewriter"/>
                <a:cs typeface="American Typewriter"/>
              </a:rPr>
              <a:t>e</a:t>
            </a:r>
            <a:r>
              <a:rPr dirty="0" sz="1600" spc="10">
                <a:latin typeface="American Typewriter"/>
                <a:cs typeface="American Typewriter"/>
              </a:rPr>
              <a:t>.</a:t>
            </a:r>
            <a:endParaRPr sz="1600">
              <a:latin typeface="American Typewriter"/>
              <a:cs typeface="American Typewrit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9430" y="3724052"/>
            <a:ext cx="4494530" cy="394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0">
              <a:lnSpc>
                <a:spcPct val="100000"/>
              </a:lnSpc>
            </a:pPr>
            <a:r>
              <a:rPr dirty="0" sz="1950" spc="-185" b="1" u="heavy">
                <a:latin typeface="American Typewriter"/>
                <a:cs typeface="American Typewriter"/>
              </a:rPr>
              <a:t>Meth</a:t>
            </a:r>
            <a:r>
              <a:rPr dirty="0" sz="1950" spc="85" b="1" u="heavy">
                <a:latin typeface="American Typewriter"/>
                <a:cs typeface="American Typewriter"/>
              </a:rPr>
              <a:t>o</a:t>
            </a:r>
            <a:r>
              <a:rPr dirty="0" sz="1950" spc="-50" b="1" u="heavy">
                <a:latin typeface="American Typewriter"/>
                <a:cs typeface="American Typewriter"/>
              </a:rPr>
              <a:t>d</a:t>
            </a:r>
            <a:r>
              <a:rPr dirty="0" sz="1950" spc="85" b="1" u="heavy">
                <a:latin typeface="American Typewriter"/>
                <a:cs typeface="American Typewriter"/>
              </a:rPr>
              <a:t>o</a:t>
            </a:r>
            <a:r>
              <a:rPr dirty="0" sz="1950" spc="-175" b="1" u="heavy">
                <a:latin typeface="American Typewriter"/>
                <a:cs typeface="American Typewriter"/>
              </a:rPr>
              <a:t>l</a:t>
            </a:r>
            <a:r>
              <a:rPr dirty="0" sz="1950" spc="85" b="1" u="heavy">
                <a:latin typeface="American Typewriter"/>
                <a:cs typeface="American Typewriter"/>
              </a:rPr>
              <a:t>og</a:t>
            </a:r>
            <a:r>
              <a:rPr dirty="0" sz="1950" spc="-125" b="1" u="heavy">
                <a:latin typeface="American Typewriter"/>
                <a:cs typeface="American Typewriter"/>
              </a:rPr>
              <a:t>y</a:t>
            </a:r>
            <a:endParaRPr sz="1950">
              <a:latin typeface="American Typewriter"/>
              <a:cs typeface="American Typewriter"/>
            </a:endParaRPr>
          </a:p>
          <a:p>
            <a:pPr marL="12700" marR="5080">
              <a:lnSpc>
                <a:spcPct val="100299"/>
              </a:lnSpc>
              <a:spcBef>
                <a:spcPts val="1525"/>
              </a:spcBef>
            </a:pPr>
            <a:r>
              <a:rPr dirty="0" sz="1950" spc="-15">
                <a:latin typeface="American Typewriter"/>
                <a:cs typeface="American Typewriter"/>
              </a:rPr>
              <a:t>Ea</a:t>
            </a:r>
            <a:r>
              <a:rPr dirty="0" sz="1950" spc="-90">
                <a:latin typeface="American Typewriter"/>
                <a:cs typeface="American Typewriter"/>
              </a:rPr>
              <a:t>ch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>
                <a:latin typeface="American Typewriter"/>
                <a:cs typeface="American Typewriter"/>
              </a:rPr>
              <a:t>sa</a:t>
            </a:r>
            <a:r>
              <a:rPr dirty="0" sz="1950" spc="-135">
                <a:latin typeface="American Typewriter"/>
                <a:cs typeface="American Typewriter"/>
              </a:rPr>
              <a:t>mp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65">
                <a:latin typeface="American Typewriter"/>
                <a:cs typeface="American Typewriter"/>
              </a:rPr>
              <a:t>yze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75">
                <a:latin typeface="American Typewriter"/>
                <a:cs typeface="American Typewriter"/>
              </a:rPr>
              <a:t>f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40">
                <a:latin typeface="American Typewriter"/>
                <a:cs typeface="American Typewriter"/>
              </a:rPr>
              <a:t>ren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15">
                <a:latin typeface="American Typewriter"/>
                <a:cs typeface="American Typewriter"/>
              </a:rPr>
              <a:t>s: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175">
                <a:latin typeface="American Typewriter"/>
                <a:cs typeface="American Typewriter"/>
              </a:rPr>
              <a:t>rva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5">
                <a:latin typeface="American Typewriter"/>
                <a:cs typeface="American Typewriter"/>
              </a:rPr>
              <a:t>s,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>
                <a:latin typeface="American Typewriter"/>
                <a:cs typeface="American Typewriter"/>
              </a:rPr>
              <a:t>co</a:t>
            </a:r>
            <a:r>
              <a:rPr dirty="0" sz="1950" spc="-204">
                <a:latin typeface="American Typewriter"/>
                <a:cs typeface="American Typewriter"/>
              </a:rPr>
              <a:t>rd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105">
                <a:latin typeface="American Typewriter"/>
                <a:cs typeface="American Typewriter"/>
              </a:rPr>
              <a:t>mb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-160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55">
                <a:latin typeface="American Typewriter"/>
                <a:cs typeface="American Typewriter"/>
              </a:rPr>
              <a:t>ccu</a:t>
            </a:r>
            <a:r>
              <a:rPr dirty="0" sz="1950" spc="-190">
                <a:latin typeface="American Typewriter"/>
                <a:cs typeface="American Typewriter"/>
              </a:rPr>
              <a:t>rre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70">
                <a:latin typeface="American Typewriter"/>
                <a:cs typeface="American Typewriter"/>
              </a:rPr>
              <a:t>ll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go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00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85">
                <a:latin typeface="American Typewriter"/>
                <a:cs typeface="American Typewriter"/>
              </a:rPr>
              <a:t>xp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5">
                <a:latin typeface="American Typewriter"/>
                <a:cs typeface="American Typewriter"/>
              </a:rPr>
              <a:t>Ko</a:t>
            </a:r>
            <a:r>
              <a:rPr dirty="0" sz="1950" spc="-155">
                <a:latin typeface="American Typewriter"/>
                <a:cs typeface="American Typewriter"/>
              </a:rPr>
              <a:t>rmo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(2</a:t>
            </a:r>
            <a:r>
              <a:rPr dirty="0" sz="1950" spc="-165">
                <a:latin typeface="American Typewriter"/>
                <a:cs typeface="American Typewriter"/>
              </a:rPr>
              <a:t>000</a:t>
            </a:r>
            <a:r>
              <a:rPr dirty="0" sz="1950" spc="-114">
                <a:latin typeface="American Typewriter"/>
                <a:cs typeface="American Typewriter"/>
              </a:rPr>
              <a:t>):</a:t>
            </a:r>
            <a:r>
              <a:rPr dirty="0" sz="1950" spc="-80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85">
                <a:latin typeface="American Typewriter"/>
                <a:cs typeface="American Typewriter"/>
              </a:rPr>
              <a:t>pp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10">
                <a:latin typeface="American Typewriter"/>
                <a:cs typeface="American Typewriter"/>
              </a:rPr>
              <a:t>cy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(l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25">
                <a:latin typeface="American Typewriter"/>
                <a:cs typeface="American Typewriter"/>
              </a:rPr>
              <a:t>xi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3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280">
                <a:latin typeface="American Typewriter"/>
                <a:cs typeface="American Typewriter"/>
              </a:rPr>
              <a:t>rt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14">
                <a:latin typeface="American Typewriter"/>
                <a:cs typeface="American Typewriter"/>
              </a:rPr>
              <a:t>),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0">
                <a:latin typeface="American Typewriter"/>
                <a:cs typeface="American Typewriter"/>
              </a:rPr>
              <a:t>rro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(l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25">
                <a:latin typeface="American Typewriter"/>
                <a:cs typeface="American Typewriter"/>
              </a:rPr>
              <a:t>xi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10">
                <a:latin typeface="American Typewriter"/>
                <a:cs typeface="American Typewriter"/>
              </a:rPr>
              <a:t>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syn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35">
                <a:latin typeface="American Typewriter"/>
                <a:cs typeface="American Typewriter"/>
              </a:rPr>
              <a:t>ct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0">
                <a:latin typeface="American Typewriter"/>
                <a:cs typeface="American Typewriter"/>
              </a:rPr>
              <a:t>c</a:t>
            </a:r>
            <a:r>
              <a:rPr dirty="0" sz="1950" spc="-10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20">
                <a:latin typeface="American Typewriter"/>
                <a:cs typeface="American Typewriter"/>
              </a:rPr>
              <a:t>og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14">
                <a:latin typeface="American Typewriter"/>
                <a:cs typeface="American Typewriter"/>
              </a:rPr>
              <a:t>),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135">
                <a:latin typeface="American Typewriter"/>
                <a:cs typeface="American Typewriter"/>
              </a:rPr>
              <a:t>ct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90">
                <a:latin typeface="American Typewriter"/>
                <a:cs typeface="American Typewriter"/>
              </a:rPr>
              <a:t>yi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-75">
                <a:latin typeface="American Typewriter"/>
                <a:cs typeface="American Typewriter"/>
              </a:rPr>
              <a:t> </a:t>
            </a:r>
            <a:r>
              <a:rPr dirty="0" sz="1950" spc="-125">
                <a:latin typeface="American Typewriter"/>
                <a:cs typeface="American Typewriter"/>
              </a:rPr>
              <a:t>(me</a:t>
            </a:r>
            <a:r>
              <a:rPr dirty="0" sz="1950" spc="10">
                <a:latin typeface="American Typewriter"/>
                <a:cs typeface="American Typewriter"/>
              </a:rPr>
              <a:t>ssa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aba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14">
                <a:latin typeface="American Typewriter"/>
                <a:cs typeface="American Typewriter"/>
              </a:rPr>
              <a:t>).</a:t>
            </a:r>
            <a:endParaRPr sz="1950">
              <a:latin typeface="American Typewriter"/>
              <a:cs typeface="American Typewriter"/>
            </a:endParaRPr>
          </a:p>
          <a:p>
            <a:pPr algn="ctr" marL="6350">
              <a:lnSpc>
                <a:spcPct val="100000"/>
              </a:lnSpc>
              <a:spcBef>
                <a:spcPts val="1580"/>
              </a:spcBef>
            </a:pPr>
            <a:r>
              <a:rPr dirty="0" sz="1950" spc="-235" b="1">
                <a:latin typeface="American Typewriter"/>
                <a:cs typeface="American Typewriter"/>
              </a:rPr>
              <a:t>V</a:t>
            </a:r>
            <a:r>
              <a:rPr dirty="0" sz="1950" spc="-175" b="1">
                <a:latin typeface="American Typewriter"/>
                <a:cs typeface="American Typewriter"/>
              </a:rPr>
              <a:t>i</a:t>
            </a:r>
            <a:r>
              <a:rPr dirty="0" sz="1950" spc="-50" b="1">
                <a:latin typeface="American Typewriter"/>
                <a:cs typeface="American Typewriter"/>
              </a:rPr>
              <a:t>d</a:t>
            </a:r>
            <a:r>
              <a:rPr dirty="0" sz="1950" spc="20" b="1">
                <a:latin typeface="American Typewriter"/>
                <a:cs typeface="American Typewriter"/>
              </a:rPr>
              <a:t>e</a:t>
            </a:r>
            <a:r>
              <a:rPr dirty="0" sz="1950" spc="85" b="1">
                <a:latin typeface="American Typewriter"/>
                <a:cs typeface="American Typewriter"/>
              </a:rPr>
              <a:t>o</a:t>
            </a:r>
            <a:r>
              <a:rPr dirty="0" sz="1950" spc="55" b="1">
                <a:latin typeface="American Typewriter"/>
                <a:cs typeface="American Typewriter"/>
              </a:rPr>
              <a:t> </a:t>
            </a:r>
            <a:r>
              <a:rPr dirty="0" sz="1950" spc="20" b="1">
                <a:latin typeface="American Typewriter"/>
                <a:cs typeface="American Typewriter"/>
              </a:rPr>
              <a:t>Sa</a:t>
            </a:r>
            <a:r>
              <a:rPr dirty="0" sz="1950" spc="-155" b="1">
                <a:latin typeface="American Typewriter"/>
                <a:cs typeface="American Typewriter"/>
              </a:rPr>
              <a:t>m</a:t>
            </a:r>
            <a:r>
              <a:rPr dirty="0" sz="1950" spc="20" b="1">
                <a:latin typeface="American Typewriter"/>
                <a:cs typeface="American Typewriter"/>
              </a:rPr>
              <a:t>p</a:t>
            </a:r>
            <a:r>
              <a:rPr dirty="0" sz="1950" spc="-175" b="1">
                <a:latin typeface="American Typewriter"/>
                <a:cs typeface="American Typewriter"/>
              </a:rPr>
              <a:t>l</a:t>
            </a:r>
            <a:r>
              <a:rPr dirty="0" sz="1950" spc="20" b="1">
                <a:latin typeface="American Typewriter"/>
                <a:cs typeface="American Typewriter"/>
              </a:rPr>
              <a:t>e</a:t>
            </a:r>
            <a:r>
              <a:rPr dirty="0" sz="1950" spc="85" b="1">
                <a:latin typeface="American Typewriter"/>
                <a:cs typeface="American Typewriter"/>
              </a:rPr>
              <a:t>s</a:t>
            </a:r>
            <a:endParaRPr sz="1950">
              <a:latin typeface="American Typewriter"/>
              <a:cs typeface="American Typewrite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95755" y="7650271"/>
            <a:ext cx="1766570" cy="0"/>
          </a:xfrm>
          <a:custGeom>
            <a:avLst/>
            <a:gdLst/>
            <a:ahLst/>
            <a:cxnLst/>
            <a:rect l="l" t="t" r="r" b="b"/>
            <a:pathLst>
              <a:path w="1766570" h="0">
                <a:moveTo>
                  <a:pt x="0" y="0"/>
                </a:moveTo>
                <a:lnTo>
                  <a:pt x="1766392" y="0"/>
                </a:lnTo>
              </a:path>
            </a:pathLst>
          </a:custGeom>
          <a:ln w="19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29430" y="7962789"/>
            <a:ext cx="4471670" cy="4850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18440" marR="52705" indent="-128905">
              <a:lnSpc>
                <a:spcPct val="100800"/>
              </a:lnSpc>
            </a:pPr>
            <a:r>
              <a:rPr dirty="0" sz="1950" spc="25">
                <a:latin typeface="American Typewriter"/>
                <a:cs typeface="American Typewriter"/>
              </a:rPr>
              <a:t>U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-185">
                <a:latin typeface="American Typewriter"/>
                <a:cs typeface="American Typewriter"/>
              </a:rPr>
              <a:t>m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135">
                <a:latin typeface="American Typewriter"/>
                <a:cs typeface="American Typewriter"/>
              </a:rPr>
              <a:t>G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5">
                <a:latin typeface="American Typewriter"/>
                <a:cs typeface="American Typewriter"/>
              </a:rPr>
              <a:t>U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70">
                <a:latin typeface="American Typewriter"/>
                <a:cs typeface="American Typewriter"/>
              </a:rPr>
              <a:t>ve</a:t>
            </a:r>
            <a:r>
              <a:rPr dirty="0" sz="1950" spc="-155">
                <a:latin typeface="American Typewriter"/>
                <a:cs typeface="American Typewriter"/>
              </a:rPr>
              <a:t>rsi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-8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R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Ed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160">
                <a:latin typeface="American Typewriter"/>
                <a:cs typeface="American Typewriter"/>
              </a:rPr>
              <a:t>C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-160">
                <a:latin typeface="American Typewriter"/>
                <a:cs typeface="American Typewriter"/>
              </a:rPr>
              <a:t> </a:t>
            </a:r>
            <a:r>
              <a:rPr dirty="0" sz="1950" spc="-60">
                <a:latin typeface="American Typewriter"/>
                <a:cs typeface="American Typewriter"/>
              </a:rPr>
              <a:t>(G</a:t>
            </a:r>
            <a:r>
              <a:rPr dirty="0" sz="1950" spc="25">
                <a:latin typeface="American Typewriter"/>
                <a:cs typeface="American Typewriter"/>
              </a:rPr>
              <a:t>U</a:t>
            </a:r>
            <a:r>
              <a:rPr dirty="0" sz="1950" spc="-15">
                <a:latin typeface="American Typewriter"/>
                <a:cs typeface="American Typewriter"/>
              </a:rPr>
              <a:t>R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75">
                <a:latin typeface="American Typewriter"/>
                <a:cs typeface="American Typewriter"/>
              </a:rPr>
              <a:t>EC</a:t>
            </a:r>
            <a:r>
              <a:rPr dirty="0" sz="1950" spc="-240">
                <a:latin typeface="American Typewriter"/>
                <a:cs typeface="American Typewriter"/>
              </a:rPr>
              <a:t>)</a:t>
            </a:r>
            <a:endParaRPr sz="1950">
              <a:latin typeface="American Typewriter"/>
              <a:cs typeface="American Typewriter"/>
            </a:endParaRPr>
          </a:p>
          <a:p>
            <a:pPr marL="146050" marR="340360" indent="-133985">
              <a:lnSpc>
                <a:spcPct val="114300"/>
              </a:lnSpc>
              <a:spcBef>
                <a:spcPts val="755"/>
              </a:spcBef>
            </a:pPr>
            <a:r>
              <a:rPr dirty="0" sz="2250" spc="-475">
                <a:solidFill>
                  <a:srgbClr val="008080"/>
                </a:solidFill>
                <a:latin typeface="Al Bayan"/>
                <a:cs typeface="Al Bayan"/>
              </a:rPr>
              <a:t></a:t>
            </a:r>
            <a:r>
              <a:rPr dirty="0" sz="2250" spc="-315">
                <a:solidFill>
                  <a:srgbClr val="009192"/>
                </a:solidFill>
                <a:latin typeface="Helvetica"/>
                <a:cs typeface="Helvetica"/>
              </a:rPr>
              <a:t> </a:t>
            </a:r>
            <a:r>
              <a:rPr dirty="0" sz="1950" spc="-105">
                <a:latin typeface="American Typewriter"/>
                <a:cs typeface="American Typewriter"/>
              </a:rPr>
              <a:t>“D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160">
                <a:latin typeface="American Typewriter"/>
                <a:cs typeface="American Typewriter"/>
              </a:rPr>
              <a:t>C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70">
                <a:latin typeface="American Typewriter"/>
                <a:cs typeface="American Typewriter"/>
              </a:rPr>
              <a:t>il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40">
                <a:latin typeface="American Typewriter"/>
                <a:cs typeface="American Typewriter"/>
              </a:rPr>
              <a:t>ren</a:t>
            </a:r>
            <a:r>
              <a:rPr dirty="0" sz="1950" spc="-105">
                <a:latin typeface="American Typewriter"/>
                <a:cs typeface="American Typewriter"/>
              </a:rPr>
              <a:t>’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160">
                <a:latin typeface="American Typewriter"/>
                <a:cs typeface="American Typewriter"/>
              </a:rPr>
              <a:t>C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mp</a:t>
            </a:r>
            <a:r>
              <a:rPr dirty="0" sz="1950" spc="-140">
                <a:latin typeface="American Typewriter"/>
                <a:cs typeface="American Typewriter"/>
              </a:rPr>
              <a:t>reh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0">
                <a:latin typeface="American Typewriter"/>
                <a:cs typeface="American Typewriter"/>
              </a:rPr>
              <a:t>si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00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135">
                <a:latin typeface="American Typewriter"/>
                <a:cs typeface="American Typewriter"/>
              </a:rPr>
              <a:t>ct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Ed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04">
                <a:latin typeface="American Typewriter"/>
                <a:cs typeface="American Typewriter"/>
              </a:rPr>
              <a:t>”</a:t>
            </a:r>
            <a:r>
              <a:rPr dirty="0" sz="1950" spc="-120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Ki</a:t>
            </a:r>
            <a:r>
              <a:rPr dirty="0" sz="1950" spc="-185">
                <a:latin typeface="American Typewriter"/>
                <a:cs typeface="American Typewriter"/>
              </a:rPr>
              <a:t>m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">
                <a:latin typeface="American Typewriter"/>
                <a:cs typeface="American Typewriter"/>
              </a:rPr>
              <a:t>B.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80">
                <a:latin typeface="American Typewriter"/>
                <a:cs typeface="American Typewriter"/>
              </a:rPr>
              <a:t>Ku</a:t>
            </a:r>
            <a:r>
              <a:rPr dirty="0" sz="1950" spc="-180">
                <a:latin typeface="American Typewriter"/>
                <a:cs typeface="American Typewriter"/>
              </a:rPr>
              <a:t>rz</a:t>
            </a:r>
            <a:r>
              <a:rPr dirty="0" sz="1950" spc="10">
                <a:latin typeface="American Typewriter"/>
                <a:cs typeface="American Typewriter"/>
              </a:rPr>
              <a:t>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Ph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r>
              <a:rPr dirty="0" sz="1950" spc="-15">
                <a:latin typeface="American Typewriter"/>
                <a:cs typeface="American Typewriter"/>
              </a:rPr>
              <a:t>D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r>
              <a:rPr dirty="0" sz="1950" spc="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(2</a:t>
            </a:r>
            <a:r>
              <a:rPr dirty="0" sz="1950" spc="-165">
                <a:latin typeface="American Typewriter"/>
                <a:cs typeface="American Typewriter"/>
              </a:rPr>
              <a:t>014</a:t>
            </a:r>
            <a:r>
              <a:rPr dirty="0" sz="1950" spc="-240">
                <a:latin typeface="American Typewriter"/>
                <a:cs typeface="American Typewriter"/>
              </a:rPr>
              <a:t>)</a:t>
            </a:r>
            <a:endParaRPr sz="1950">
              <a:latin typeface="American Typewriter"/>
              <a:cs typeface="American Typewriter"/>
            </a:endParaRPr>
          </a:p>
          <a:p>
            <a:pPr marL="146050" marR="358775" indent="-133985">
              <a:lnSpc>
                <a:spcPct val="110200"/>
              </a:lnSpc>
              <a:spcBef>
                <a:spcPts val="45"/>
              </a:spcBef>
            </a:pPr>
            <a:r>
              <a:rPr dirty="0" sz="2250" spc="-475">
                <a:solidFill>
                  <a:srgbClr val="008080"/>
                </a:solidFill>
                <a:latin typeface="Al Bayan"/>
                <a:cs typeface="Al Bayan"/>
              </a:rPr>
              <a:t></a:t>
            </a:r>
            <a:r>
              <a:rPr dirty="0" sz="2250" spc="-315">
                <a:solidFill>
                  <a:srgbClr val="009192"/>
                </a:solidFill>
                <a:latin typeface="Helvetica"/>
                <a:cs typeface="Helvetica"/>
              </a:rPr>
              <a:t> </a:t>
            </a:r>
            <a:r>
              <a:rPr dirty="0" sz="1950" spc="-155">
                <a:latin typeface="American Typewriter"/>
                <a:cs typeface="American Typewriter"/>
              </a:rPr>
              <a:t>“Are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5">
                <a:latin typeface="American Typewriter"/>
                <a:cs typeface="American Typewriter"/>
              </a:rPr>
              <a:t>So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-55">
                <a:latin typeface="American Typewriter"/>
                <a:cs typeface="American Typewriter"/>
              </a:rPr>
              <a:t> </a:t>
            </a:r>
            <a:r>
              <a:rPr dirty="0" sz="1950" spc="-80">
                <a:latin typeface="American Typewriter"/>
                <a:cs typeface="American Typewriter"/>
              </a:rPr>
              <a:t>ASL</a:t>
            </a:r>
            <a:r>
              <a:rPr dirty="0" sz="1950" spc="-20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25">
                <a:latin typeface="American Typewriter"/>
                <a:cs typeface="American Typewriter"/>
              </a:rPr>
              <a:t>xi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40">
                <a:latin typeface="American Typewriter"/>
                <a:cs typeface="American Typewriter"/>
              </a:rPr>
              <a:t>Si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1000</a:t>
            </a:r>
            <a:r>
              <a:rPr dirty="0" sz="1950" spc="-65">
                <a:latin typeface="American Typewriter"/>
                <a:cs typeface="American Typewriter"/>
              </a:rPr>
              <a:t> </a:t>
            </a:r>
            <a:r>
              <a:rPr dirty="0" sz="1950" spc="-295">
                <a:latin typeface="American Typewriter"/>
                <a:cs typeface="American Typewriter"/>
              </a:rPr>
              <a:t>Y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40">
                <a:latin typeface="American Typewriter"/>
                <a:cs typeface="American Typewriter"/>
              </a:rPr>
              <a:t>O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85">
                <a:latin typeface="American Typewriter"/>
                <a:cs typeface="American Typewriter"/>
              </a:rPr>
              <a:t>d?</a:t>
            </a:r>
            <a:r>
              <a:rPr dirty="0" sz="1950" spc="-204">
                <a:latin typeface="American Typewriter"/>
                <a:cs typeface="American Typewriter"/>
              </a:rPr>
              <a:t>”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0">
                <a:latin typeface="American Typewriter"/>
                <a:cs typeface="American Typewriter"/>
              </a:rPr>
              <a:t>M.</a:t>
            </a:r>
            <a:endParaRPr sz="1950">
              <a:latin typeface="American Typewriter"/>
              <a:cs typeface="American Typewriter"/>
            </a:endParaRPr>
          </a:p>
          <a:p>
            <a:pPr marL="146050">
              <a:lnSpc>
                <a:spcPct val="100000"/>
              </a:lnSpc>
              <a:spcBef>
                <a:spcPts val="384"/>
              </a:spcBef>
            </a:pPr>
            <a:r>
              <a:rPr dirty="0" sz="1950" spc="-25">
                <a:latin typeface="American Typewriter"/>
                <a:cs typeface="American Typewriter"/>
              </a:rPr>
              <a:t>Cagle</a:t>
            </a:r>
            <a:r>
              <a:rPr dirty="0" sz="1950" spc="-20">
                <a:latin typeface="American Typewriter"/>
                <a:cs typeface="American Typewriter"/>
              </a:rPr>
              <a:t>l</a:t>
            </a:r>
            <a:r>
              <a:rPr dirty="0" sz="1950" spc="10">
                <a:latin typeface="American Typewriter"/>
                <a:cs typeface="American Typewriter"/>
              </a:rPr>
              <a:t>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Ph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r>
              <a:rPr dirty="0" sz="1950" spc="-15">
                <a:latin typeface="American Typewriter"/>
                <a:cs typeface="American Typewriter"/>
              </a:rPr>
              <a:t>D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(2</a:t>
            </a:r>
            <a:r>
              <a:rPr dirty="0" sz="1950" spc="-165">
                <a:latin typeface="American Typewriter"/>
                <a:cs typeface="American Typewriter"/>
              </a:rPr>
              <a:t>015</a:t>
            </a:r>
            <a:r>
              <a:rPr dirty="0" sz="1950" spc="-240">
                <a:latin typeface="American Typewriter"/>
                <a:cs typeface="American Typewriter"/>
              </a:rPr>
              <a:t>)</a:t>
            </a:r>
            <a:endParaRPr sz="1950">
              <a:latin typeface="American Typewriter"/>
              <a:cs typeface="American Typewriter"/>
            </a:endParaRPr>
          </a:p>
          <a:p>
            <a:pPr marL="146050" indent="-133985">
              <a:lnSpc>
                <a:spcPct val="100000"/>
              </a:lnSpc>
              <a:spcBef>
                <a:spcPts val="275"/>
              </a:spcBef>
            </a:pPr>
            <a:r>
              <a:rPr dirty="0" sz="2250" spc="-475">
                <a:solidFill>
                  <a:srgbClr val="008080"/>
                </a:solidFill>
                <a:latin typeface="Al Bayan"/>
                <a:cs typeface="Al Bayan"/>
              </a:rPr>
              <a:t></a:t>
            </a:r>
            <a:r>
              <a:rPr dirty="0" sz="2250" spc="-315">
                <a:solidFill>
                  <a:srgbClr val="009192"/>
                </a:solidFill>
                <a:latin typeface="Helvetica"/>
                <a:cs typeface="Helvetica"/>
              </a:rPr>
              <a:t> </a:t>
            </a:r>
            <a:r>
              <a:rPr dirty="0" sz="1950" spc="-210">
                <a:latin typeface="American Typewriter"/>
                <a:cs typeface="American Typewriter"/>
              </a:rPr>
              <a:t>“I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90">
                <a:latin typeface="American Typewriter"/>
                <a:cs typeface="American Typewriter"/>
              </a:rPr>
              <a:t>Pra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05">
                <a:latin typeface="American Typewriter"/>
                <a:cs typeface="American Typewriter"/>
              </a:rPr>
              <a:t>ma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>
                <a:latin typeface="American Typewriter"/>
                <a:cs typeface="American Typewriter"/>
              </a:rPr>
              <a:t>cs: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0">
                <a:latin typeface="American Typewriter"/>
                <a:cs typeface="American Typewriter"/>
              </a:rPr>
              <a:t>si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-185">
                <a:latin typeface="American Typewriter"/>
                <a:cs typeface="American Typewriter"/>
              </a:rPr>
              <a:t>m</a:t>
            </a:r>
            <a:endParaRPr sz="1950">
              <a:latin typeface="American Typewriter"/>
              <a:cs typeface="American Typewriter"/>
            </a:endParaRPr>
          </a:p>
          <a:p>
            <a:pPr marL="146050" marR="360680">
              <a:lnSpc>
                <a:spcPts val="2680"/>
              </a:lnSpc>
              <a:spcBef>
                <a:spcPts val="130"/>
              </a:spcBef>
              <a:tabLst>
                <a:tab pos="2663825" algn="l"/>
              </a:tabLst>
            </a:pPr>
            <a:r>
              <a:rPr dirty="0" sz="1950" spc="-1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40">
                <a:latin typeface="American Typewriter"/>
                <a:cs typeface="American Typewriter"/>
              </a:rPr>
              <a:t>r</a:t>
            </a:r>
            <a:r>
              <a:rPr dirty="0" sz="1950" spc="-105">
                <a:latin typeface="American Typewriter"/>
                <a:cs typeface="American Typewriter"/>
              </a:rPr>
              <a:t>’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-270">
                <a:latin typeface="American Typewriter"/>
                <a:cs typeface="American Typewriter"/>
              </a:rPr>
              <a:t>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45">
                <a:latin typeface="American Typewriter"/>
                <a:cs typeface="American Typewriter"/>
              </a:rPr>
              <a:t>rg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F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70">
                <a:latin typeface="American Typewriter"/>
                <a:cs typeface="American Typewriter"/>
              </a:rPr>
              <a:t>cu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R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95">
                <a:latin typeface="American Typewriter"/>
                <a:cs typeface="American Typewriter"/>
              </a:rPr>
              <a:t>s”</a:t>
            </a:r>
            <a:r>
              <a:rPr dirty="0" sz="1950">
                <a:latin typeface="American Typewriter"/>
                <a:cs typeface="American Typewriter"/>
              </a:rPr>
              <a:t>	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endParaRPr sz="1950">
              <a:latin typeface="American Typewriter"/>
              <a:cs typeface="American Typewriter"/>
            </a:endParaRPr>
          </a:p>
          <a:p>
            <a:pPr marL="146050">
              <a:lnSpc>
                <a:spcPct val="100000"/>
              </a:lnSpc>
              <a:spcBef>
                <a:spcPts val="235"/>
              </a:spcBef>
            </a:pPr>
            <a:r>
              <a:rPr dirty="0" sz="1950" spc="160">
                <a:latin typeface="American Typewriter"/>
                <a:cs typeface="American Typewriter"/>
              </a:rPr>
              <a:t>C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70">
                <a:latin typeface="American Typewriter"/>
                <a:cs typeface="American Typewriter"/>
              </a:rPr>
              <a:t>St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0">
                <a:latin typeface="American Typewriter"/>
                <a:cs typeface="American Typewriter"/>
              </a:rPr>
              <a:t>,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50">
                <a:latin typeface="American Typewriter"/>
                <a:cs typeface="American Typewriter"/>
              </a:rPr>
              <a:t>Ph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r>
              <a:rPr dirty="0" sz="1950" spc="-15">
                <a:latin typeface="American Typewriter"/>
                <a:cs typeface="American Typewriter"/>
              </a:rPr>
              <a:t>D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(2</a:t>
            </a:r>
            <a:r>
              <a:rPr dirty="0" sz="1950" spc="-165">
                <a:latin typeface="American Typewriter"/>
                <a:cs typeface="American Typewriter"/>
              </a:rPr>
              <a:t>012</a:t>
            </a:r>
            <a:r>
              <a:rPr dirty="0" sz="1950" spc="-240">
                <a:latin typeface="American Typewriter"/>
                <a:cs typeface="American Typewriter"/>
              </a:rPr>
              <a:t>)</a:t>
            </a:r>
            <a:endParaRPr sz="1950">
              <a:latin typeface="American Typewriter"/>
              <a:cs typeface="American Typewrit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40710" y="3199750"/>
            <a:ext cx="2393950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50" spc="-80" b="1">
                <a:latin typeface="American Typewriter"/>
                <a:cs typeface="American Typewriter"/>
              </a:rPr>
              <a:t>Findings</a:t>
            </a:r>
            <a:r>
              <a:rPr dirty="0" sz="1950" spc="50" b="1">
                <a:latin typeface="American Typewriter"/>
                <a:cs typeface="American Typewriter"/>
              </a:rPr>
              <a:t> </a:t>
            </a:r>
            <a:r>
              <a:rPr dirty="0" sz="1950" spc="-270" b="1">
                <a:latin typeface="American Typewriter"/>
                <a:cs typeface="American Typewriter"/>
              </a:rPr>
              <a:t>&amp;</a:t>
            </a:r>
            <a:r>
              <a:rPr dirty="0" sz="1950" spc="-20" b="1">
                <a:latin typeface="American Typewriter"/>
                <a:cs typeface="American Typewriter"/>
              </a:rPr>
              <a:t> </a:t>
            </a:r>
            <a:r>
              <a:rPr dirty="0" sz="1950" spc="-85" b="1">
                <a:latin typeface="American Typewriter"/>
                <a:cs typeface="American Typewriter"/>
              </a:rPr>
              <a:t>Analysis</a:t>
            </a:r>
            <a:endParaRPr sz="1950">
              <a:latin typeface="American Typewriter"/>
              <a:cs typeface="American Typewrite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53624" y="3453570"/>
            <a:ext cx="2367915" cy="0"/>
          </a:xfrm>
          <a:custGeom>
            <a:avLst/>
            <a:gdLst/>
            <a:ahLst/>
            <a:cxnLst/>
            <a:rect l="l" t="t" r="r" b="b"/>
            <a:pathLst>
              <a:path w="2367915" h="0">
                <a:moveTo>
                  <a:pt x="0" y="0"/>
                </a:moveTo>
                <a:lnTo>
                  <a:pt x="2367330" y="0"/>
                </a:lnTo>
              </a:path>
            </a:pathLst>
          </a:custGeom>
          <a:ln w="19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674651" y="8542573"/>
            <a:ext cx="1214120" cy="0"/>
          </a:xfrm>
          <a:custGeom>
            <a:avLst/>
            <a:gdLst/>
            <a:ahLst/>
            <a:cxnLst/>
            <a:rect l="l" t="t" r="r" b="b"/>
            <a:pathLst>
              <a:path w="1214119" h="0">
                <a:moveTo>
                  <a:pt x="0" y="0"/>
                </a:moveTo>
                <a:lnTo>
                  <a:pt x="1214015" y="0"/>
                </a:lnTo>
              </a:path>
            </a:pathLst>
          </a:custGeom>
          <a:ln w="19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132291" y="3232376"/>
            <a:ext cx="4309745" cy="5340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5005">
              <a:lnSpc>
                <a:spcPct val="100000"/>
              </a:lnSpc>
            </a:pPr>
            <a:r>
              <a:rPr dirty="0" sz="1950" spc="-20" b="1" u="heavy">
                <a:latin typeface="American Typewriter"/>
                <a:cs typeface="American Typewriter"/>
              </a:rPr>
              <a:t>Discussion</a:t>
            </a:r>
            <a:r>
              <a:rPr dirty="0" sz="1950" spc="55" b="1" u="heavy">
                <a:latin typeface="American Typewriter"/>
                <a:cs typeface="American Typewriter"/>
              </a:rPr>
              <a:t> </a:t>
            </a:r>
            <a:r>
              <a:rPr dirty="0" sz="1950" spc="-270" b="1" u="heavy">
                <a:latin typeface="American Typewriter"/>
                <a:cs typeface="American Typewriter"/>
              </a:rPr>
              <a:t>&amp;</a:t>
            </a:r>
            <a:r>
              <a:rPr dirty="0" sz="1950" spc="50" b="1" u="heavy">
                <a:latin typeface="American Typewriter"/>
                <a:cs typeface="American Typewriter"/>
              </a:rPr>
              <a:t> </a:t>
            </a:r>
            <a:r>
              <a:rPr dirty="0" sz="1950" spc="-20" b="1" u="heavy">
                <a:latin typeface="American Typewriter"/>
                <a:cs typeface="American Typewriter"/>
              </a:rPr>
              <a:t>Conclusion</a:t>
            </a:r>
            <a:endParaRPr sz="1950">
              <a:latin typeface="American Typewriter"/>
              <a:cs typeface="American Typewriter"/>
            </a:endParaRPr>
          </a:p>
          <a:p>
            <a:pPr marL="497840" marR="5080" indent="-75565">
              <a:lnSpc>
                <a:spcPct val="100299"/>
              </a:lnSpc>
              <a:spcBef>
                <a:spcPts val="1525"/>
              </a:spcBef>
            </a:pPr>
            <a:r>
              <a:rPr dirty="0" sz="1950" spc="-50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55">
                <a:latin typeface="American Typewriter"/>
                <a:cs typeface="American Typewriter"/>
              </a:rPr>
              <a:t>su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-185">
                <a:latin typeface="American Typewriter"/>
                <a:cs typeface="American Typewriter"/>
              </a:rPr>
              <a:t>m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40">
                <a:latin typeface="American Typewriter"/>
                <a:cs typeface="American Typewriter"/>
              </a:rPr>
              <a:t>hre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-190">
                <a:latin typeface="American Typewriter"/>
                <a:cs typeface="American Typewriter"/>
              </a:rPr>
              <a:t>vi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>
                <a:latin typeface="American Typewriter"/>
                <a:cs typeface="American Typewriter"/>
              </a:rPr>
              <a:t>sa</a:t>
            </a:r>
            <a:r>
              <a:rPr dirty="0" sz="1950" spc="-135">
                <a:latin typeface="American Typewriter"/>
                <a:cs typeface="American Typewriter"/>
              </a:rPr>
              <a:t>mp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70">
                <a:latin typeface="American Typewriter"/>
                <a:cs typeface="American Typewriter"/>
              </a:rPr>
              <a:t>sh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5">
                <a:latin typeface="American Typewriter"/>
                <a:cs typeface="American Typewriter"/>
              </a:rPr>
              <a:t>ma</a:t>
            </a:r>
            <a:r>
              <a:rPr dirty="0" sz="1950" spc="-90">
                <a:latin typeface="American Typewriter"/>
                <a:cs typeface="American Typewriter"/>
              </a:rPr>
              <a:t>ke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>
                <a:latin typeface="American Typewriter"/>
                <a:cs typeface="American Typewriter"/>
              </a:rPr>
              <a:t>sa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45">
                <a:latin typeface="American Typewriter"/>
                <a:cs typeface="American Typewriter"/>
              </a:rPr>
              <a:t>yp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3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70">
                <a:latin typeface="American Typewriter"/>
                <a:cs typeface="American Typewriter"/>
              </a:rPr>
              <a:t>il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15">
                <a:latin typeface="American Typewriter"/>
                <a:cs typeface="American Typewriter"/>
              </a:rPr>
              <a:t>g.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35">
                <a:latin typeface="American Typewriter"/>
                <a:cs typeface="American Typewriter"/>
              </a:rPr>
              <a:t>mp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80">
                <a:latin typeface="American Typewriter"/>
                <a:cs typeface="American Typewriter"/>
              </a:rPr>
              <a:t>rt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">
                <a:latin typeface="American Typewriter"/>
                <a:cs typeface="American Typewriter"/>
              </a:rPr>
              <a:t> 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80">
                <a:latin typeface="American Typewriter"/>
                <a:cs typeface="American Typewriter"/>
              </a:rPr>
              <a:t>rst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3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0">
                <a:latin typeface="American Typewriter"/>
                <a:cs typeface="American Typewriter"/>
              </a:rPr>
              <a:t>si</a:t>
            </a:r>
            <a:r>
              <a:rPr dirty="0" sz="1950" spc="-185">
                <a:latin typeface="American Typewriter"/>
                <a:cs typeface="American Typewriter"/>
              </a:rPr>
              <a:t>mi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-160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35">
                <a:latin typeface="American Typewriter"/>
                <a:cs typeface="American Typewriter"/>
              </a:rPr>
              <a:t>se</a:t>
            </a:r>
            <a:r>
              <a:rPr dirty="0" sz="1950" spc="10">
                <a:latin typeface="American Typewriter"/>
                <a:cs typeface="American Typewriter"/>
              </a:rPr>
              <a:t>:</a:t>
            </a:r>
            <a:endParaRPr sz="1950">
              <a:latin typeface="American Typewriter"/>
              <a:cs typeface="American Typewriter"/>
            </a:endParaRPr>
          </a:p>
          <a:p>
            <a:pPr marL="497840" marR="21590" indent="-485775">
              <a:lnSpc>
                <a:spcPct val="100600"/>
              </a:lnSpc>
              <a:spcBef>
                <a:spcPts val="1515"/>
              </a:spcBef>
              <a:tabLst>
                <a:tab pos="503555" algn="l"/>
              </a:tabLst>
            </a:pPr>
            <a:r>
              <a:rPr dirty="0" sz="1950" spc="265">
                <a:latin typeface="American Typewriter"/>
                <a:cs typeface="American Typewriter"/>
              </a:rPr>
              <a:t>Ø</a:t>
            </a:r>
            <a:r>
              <a:rPr dirty="0" sz="1950" spc="265">
                <a:latin typeface="Helvetica"/>
                <a:cs typeface="Helvetica"/>
              </a:rPr>
              <a:t> 		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ll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 u="heavy">
                <a:latin typeface="American Typewriter"/>
                <a:cs typeface="American Typewriter"/>
              </a:rPr>
              <a:t>i</a:t>
            </a:r>
            <a:r>
              <a:rPr dirty="0" sz="1950" spc="-165" u="heavy">
                <a:latin typeface="American Typewriter"/>
                <a:cs typeface="American Typewriter"/>
              </a:rPr>
              <a:t>n</a:t>
            </a:r>
            <a:r>
              <a:rPr dirty="0" sz="1950" spc="-245" u="heavy">
                <a:latin typeface="American Typewriter"/>
                <a:cs typeface="American Typewriter"/>
              </a:rPr>
              <a:t>t</a:t>
            </a:r>
            <a:r>
              <a:rPr dirty="0" sz="1950" spc="50" u="heavy">
                <a:latin typeface="American Typewriter"/>
                <a:cs typeface="American Typewriter"/>
              </a:rPr>
              <a:t>e</a:t>
            </a:r>
            <a:r>
              <a:rPr dirty="0" sz="1950" spc="-204" u="heavy">
                <a:latin typeface="American Typewriter"/>
                <a:cs typeface="American Typewriter"/>
              </a:rPr>
              <a:t>rp</a:t>
            </a:r>
            <a:r>
              <a:rPr dirty="0" sz="1950" spc="-130" u="heavy">
                <a:latin typeface="American Typewriter"/>
                <a:cs typeface="American Typewriter"/>
              </a:rPr>
              <a:t>re</a:t>
            </a:r>
            <a:r>
              <a:rPr dirty="0" sz="1950" spc="-245" u="heavy">
                <a:latin typeface="American Typewriter"/>
                <a:cs typeface="American Typewriter"/>
              </a:rPr>
              <a:t>t</a:t>
            </a:r>
            <a:r>
              <a:rPr dirty="0" sz="1950" spc="50" u="heavy">
                <a:latin typeface="American Typewriter"/>
                <a:cs typeface="American Typewriter"/>
              </a:rPr>
              <a:t>e</a:t>
            </a:r>
            <a:r>
              <a:rPr dirty="0" sz="1950" spc="-145" u="heavy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00">
                <a:latin typeface="American Typewriter"/>
                <a:cs typeface="American Typewriter"/>
              </a:rPr>
              <a:t>kn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25">
                <a:latin typeface="American Typewriter"/>
                <a:cs typeface="American Typewriter"/>
              </a:rPr>
              <a:t>“t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-8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”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65">
                <a:latin typeface="American Typewriter"/>
                <a:cs typeface="American Typewriter"/>
              </a:rPr>
              <a:t> </a:t>
            </a:r>
            <a:r>
              <a:rPr dirty="0" sz="1950">
                <a:latin typeface="American Typewriter"/>
                <a:cs typeface="American Typewriter"/>
              </a:rPr>
              <a:t>co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135">
                <a:latin typeface="American Typewriter"/>
                <a:cs typeface="American Typewriter"/>
              </a:rPr>
              <a:t>ct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>
                <a:latin typeface="American Typewriter"/>
                <a:cs typeface="American Typewriter"/>
              </a:rPr>
              <a:t>sa</a:t>
            </a:r>
            <a:r>
              <a:rPr dirty="0" sz="1950" spc="-75">
                <a:latin typeface="American Typewriter"/>
                <a:cs typeface="American Typewriter"/>
              </a:rPr>
              <a:t>me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45">
                <a:latin typeface="American Typewriter"/>
                <a:cs typeface="American Typewriter"/>
              </a:rPr>
              <a:t>yp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00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ll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-160">
                <a:latin typeface="American Typewriter"/>
                <a:cs typeface="American Typewriter"/>
              </a:rPr>
              <a:t> </a:t>
            </a:r>
            <a:r>
              <a:rPr dirty="0" sz="1950" spc="-140">
                <a:latin typeface="American Typewriter"/>
                <a:cs typeface="American Typewriter"/>
              </a:rPr>
              <a:t>unintentional</a:t>
            </a:r>
            <a:r>
              <a:rPr dirty="0" sz="1950" spc="-90">
                <a:latin typeface="American Typewriter"/>
                <a:cs typeface="American Typewriter"/>
              </a:rPr>
              <a:t>l</a:t>
            </a:r>
            <a:r>
              <a:rPr dirty="0" sz="1950" spc="-345">
                <a:latin typeface="American Typewriter"/>
                <a:cs typeface="American Typewriter"/>
              </a:rPr>
              <a:t>y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endParaRPr sz="195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  <a:tabLst>
                <a:tab pos="572135" algn="l"/>
              </a:tabLst>
            </a:pPr>
            <a:r>
              <a:rPr dirty="0" sz="1950" spc="265">
                <a:latin typeface="American Typewriter"/>
                <a:cs typeface="American Typewriter"/>
              </a:rPr>
              <a:t>Ø</a:t>
            </a:r>
            <a:r>
              <a:rPr dirty="0" sz="1950" spc="265">
                <a:latin typeface="Helvetica"/>
                <a:cs typeface="Helvetica"/>
              </a:rPr>
              <a:t> 	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ll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>
                <a:latin typeface="American Typewriter"/>
                <a:cs typeface="American Typewriter"/>
              </a:rPr>
              <a:t>co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65">
                <a:latin typeface="American Typewriter"/>
                <a:cs typeface="American Typewriter"/>
              </a:rPr>
              <a:t>sume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to</a:t>
            </a:r>
            <a:endParaRPr sz="1950">
              <a:latin typeface="American Typewriter"/>
              <a:cs typeface="American Typewrite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137699" y="0"/>
            <a:ext cx="11966575" cy="328295"/>
          </a:xfrm>
          <a:custGeom>
            <a:avLst/>
            <a:gdLst/>
            <a:ahLst/>
            <a:cxnLst/>
            <a:rect l="l" t="t" r="r" b="b"/>
            <a:pathLst>
              <a:path w="11966575" h="328295">
                <a:moveTo>
                  <a:pt x="0" y="327783"/>
                </a:moveTo>
                <a:lnTo>
                  <a:pt x="11966400" y="327783"/>
                </a:lnTo>
                <a:lnTo>
                  <a:pt x="11966400" y="0"/>
                </a:lnTo>
                <a:lnTo>
                  <a:pt x="0" y="0"/>
                </a:lnTo>
                <a:lnTo>
                  <a:pt x="0" y="327783"/>
                </a:lnTo>
              </a:path>
            </a:pathLst>
          </a:custGeom>
          <a:solidFill>
            <a:srgbClr val="0091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90166" y="3780141"/>
            <a:ext cx="3869674" cy="2567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570283" y="6501053"/>
            <a:ext cx="4079092" cy="2535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690166" y="9155954"/>
            <a:ext cx="3959207" cy="25676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690166" y="11942121"/>
            <a:ext cx="3869674" cy="25350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132291" y="8592256"/>
            <a:ext cx="4349115" cy="3536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97840" marR="300990">
              <a:lnSpc>
                <a:spcPct val="100000"/>
              </a:lnSpc>
            </a:pP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80">
                <a:latin typeface="American Typewriter"/>
                <a:cs typeface="American Typewriter"/>
              </a:rPr>
              <a:t>rst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220">
                <a:latin typeface="American Typewriter"/>
                <a:cs typeface="American Typewriter"/>
              </a:rPr>
              <a:t>ru</a:t>
            </a:r>
            <a:r>
              <a:rPr dirty="0" sz="1950" spc="-114">
                <a:latin typeface="American Typewriter"/>
                <a:cs typeface="American Typewriter"/>
              </a:rPr>
              <a:t>st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-160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70">
                <a:latin typeface="American Typewriter"/>
                <a:cs typeface="American Typewriter"/>
              </a:rPr>
              <a:t>ill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b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ab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-160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200">
                <a:latin typeface="American Typewriter"/>
                <a:cs typeface="American Typewriter"/>
              </a:rPr>
              <a:t>y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20">
                <a:latin typeface="American Typewriter"/>
                <a:cs typeface="American Typewriter"/>
              </a:rPr>
              <a:t>ce</a:t>
            </a:r>
            <a:r>
              <a:rPr dirty="0" sz="1950" spc="25">
                <a:latin typeface="American Typewriter"/>
                <a:cs typeface="American Typewriter"/>
              </a:rPr>
              <a:t>sse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50">
                <a:latin typeface="American Typewriter"/>
                <a:cs typeface="American Typewriter"/>
              </a:rPr>
              <a:t>ee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10">
                <a:latin typeface="American Typewriter"/>
                <a:cs typeface="American Typewriter"/>
              </a:rPr>
              <a:t>.</a:t>
            </a:r>
            <a:endParaRPr sz="1950">
              <a:latin typeface="American Typewriter"/>
              <a:cs typeface="American Typewriter"/>
            </a:endParaRPr>
          </a:p>
          <a:p>
            <a:pPr marL="497840" marR="5080" indent="-485775">
              <a:lnSpc>
                <a:spcPct val="100499"/>
              </a:lnSpc>
              <a:spcBef>
                <a:spcPts val="1520"/>
              </a:spcBef>
              <a:tabLst>
                <a:tab pos="503555" algn="l"/>
              </a:tabLst>
            </a:pPr>
            <a:r>
              <a:rPr dirty="0" sz="1950" spc="265">
                <a:latin typeface="American Typewriter"/>
                <a:cs typeface="American Typewriter"/>
              </a:rPr>
              <a:t>Ø</a:t>
            </a:r>
            <a:r>
              <a:rPr dirty="0" sz="1950" spc="265">
                <a:latin typeface="Helvetica"/>
                <a:cs typeface="Helvetica"/>
              </a:rPr>
              <a:t> 		</a:t>
            </a:r>
            <a:r>
              <a:rPr dirty="0" sz="1950" spc="-204">
                <a:latin typeface="American Typewriter"/>
                <a:cs typeface="American Typewriter"/>
              </a:rPr>
              <a:t>I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ll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0">
                <a:latin typeface="American Typewriter"/>
                <a:cs typeface="American Typewriter"/>
              </a:rPr>
              <a:t>w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14" u="heavy">
                <a:latin typeface="American Typewriter"/>
                <a:cs typeface="American Typewriter"/>
              </a:rPr>
              <a:t>st</a:t>
            </a:r>
            <a:r>
              <a:rPr dirty="0" sz="1950" spc="-125" u="heavy">
                <a:latin typeface="American Typewriter"/>
                <a:cs typeface="American Typewriter"/>
              </a:rPr>
              <a:t>u</a:t>
            </a:r>
            <a:r>
              <a:rPr dirty="0" sz="1950" spc="-85" u="heavy">
                <a:latin typeface="American Typewriter"/>
                <a:cs typeface="American Typewriter"/>
              </a:rPr>
              <a:t>d</a:t>
            </a:r>
            <a:r>
              <a:rPr dirty="0" sz="1950" spc="50" u="heavy">
                <a:latin typeface="American Typewriter"/>
                <a:cs typeface="American Typewriter"/>
              </a:rPr>
              <a:t>e</a:t>
            </a:r>
            <a:r>
              <a:rPr dirty="0" sz="1950" spc="-165" u="heavy">
                <a:latin typeface="American Typewriter"/>
                <a:cs typeface="American Typewriter"/>
              </a:rPr>
              <a:t>n</a:t>
            </a:r>
            <a:r>
              <a:rPr dirty="0" sz="1950" spc="-245" u="heavy">
                <a:latin typeface="American Typewriter"/>
                <a:cs typeface="American Typewriter"/>
              </a:rPr>
              <a:t>t</a:t>
            </a:r>
            <a:r>
              <a:rPr dirty="0" sz="1950" spc="15" u="heavy">
                <a:latin typeface="American Typewriter"/>
                <a:cs typeface="American Typewriter"/>
              </a:rPr>
              <a:t>s</a:t>
            </a:r>
            <a:r>
              <a:rPr dirty="0" sz="1950" spc="50" u="heavy">
                <a:latin typeface="American Typewriter"/>
                <a:cs typeface="American Typewriter"/>
              </a:rPr>
              <a:t> </a:t>
            </a:r>
            <a:r>
              <a:rPr dirty="0" sz="1950" spc="-15" u="heavy">
                <a:latin typeface="American Typewriter"/>
                <a:cs typeface="American Typewriter"/>
              </a:rPr>
              <a:t>a</a:t>
            </a:r>
            <a:r>
              <a:rPr dirty="0" sz="1950" spc="-165" u="heavy">
                <a:latin typeface="American Typewriter"/>
                <a:cs typeface="American Typewriter"/>
              </a:rPr>
              <a:t>n</a:t>
            </a:r>
            <a:r>
              <a:rPr dirty="0" sz="1950" spc="-85" u="heavy">
                <a:latin typeface="American Typewriter"/>
                <a:cs typeface="American Typewriter"/>
              </a:rPr>
              <a:t>d</a:t>
            </a:r>
            <a:r>
              <a:rPr dirty="0" sz="1950" spc="50" u="heavy">
                <a:latin typeface="American Typewriter"/>
                <a:cs typeface="American Typewriter"/>
              </a:rPr>
              <a:t> </a:t>
            </a:r>
            <a:r>
              <a:rPr dirty="0" sz="1950" spc="50" u="heavy">
                <a:latin typeface="American Typewriter"/>
                <a:cs typeface="American Typewriter"/>
              </a:rPr>
              <a:t>e</a:t>
            </a:r>
            <a:r>
              <a:rPr dirty="0" sz="1950" spc="-85" u="heavy">
                <a:latin typeface="American Typewriter"/>
                <a:cs typeface="American Typewriter"/>
              </a:rPr>
              <a:t>d</a:t>
            </a:r>
            <a:r>
              <a:rPr dirty="0" sz="1950" spc="-125" u="heavy">
                <a:latin typeface="American Typewriter"/>
                <a:cs typeface="American Typewriter"/>
              </a:rPr>
              <a:t>u</a:t>
            </a:r>
            <a:r>
              <a:rPr dirty="0" sz="1950" spc="-25" u="heavy">
                <a:latin typeface="American Typewriter"/>
                <a:cs typeface="American Typewriter"/>
              </a:rPr>
              <a:t>ca</a:t>
            </a:r>
            <a:r>
              <a:rPr dirty="0" sz="1950" spc="-245" u="heavy">
                <a:latin typeface="American Typewriter"/>
                <a:cs typeface="American Typewriter"/>
              </a:rPr>
              <a:t>t</a:t>
            </a:r>
            <a:r>
              <a:rPr dirty="0" sz="1950" spc="20" u="heavy">
                <a:latin typeface="American Typewriter"/>
                <a:cs typeface="American Typewriter"/>
              </a:rPr>
              <a:t>o</a:t>
            </a:r>
            <a:r>
              <a:rPr dirty="0" sz="1950" spc="-145" u="heavy">
                <a:latin typeface="American Typewriter"/>
                <a:cs typeface="American Typewriter"/>
              </a:rPr>
              <a:t>rs</a:t>
            </a:r>
            <a:r>
              <a:rPr dirty="0" sz="1950" spc="45" u="heavy">
                <a:latin typeface="American Typewriter"/>
                <a:cs typeface="American Typewriter"/>
              </a:rPr>
              <a:t> </a:t>
            </a:r>
            <a:r>
              <a:rPr dirty="0" sz="1950" spc="-114">
                <a:latin typeface="American Typewriter"/>
                <a:cs typeface="American Typewriter"/>
              </a:rPr>
              <a:t>to</a:t>
            </a:r>
            <a:r>
              <a:rPr dirty="0" sz="1950" spc="-60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65">
                <a:latin typeface="American Typewriter"/>
                <a:cs typeface="American Typewriter"/>
              </a:rPr>
              <a:t>yze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204">
                <a:latin typeface="American Typewriter"/>
                <a:cs typeface="American Typewriter"/>
              </a:rPr>
              <a:t>rp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3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40">
                <a:latin typeface="American Typewriter"/>
                <a:cs typeface="American Typewriter"/>
              </a:rPr>
              <a:t>mse</a:t>
            </a:r>
            <a:r>
              <a:rPr dirty="0" sz="1950" spc="-170">
                <a:latin typeface="American Typewriter"/>
                <a:cs typeface="American Typewriter"/>
              </a:rPr>
              <a:t>l</a:t>
            </a:r>
            <a:r>
              <a:rPr dirty="0" sz="1950" spc="-70">
                <a:latin typeface="American Typewriter"/>
                <a:cs typeface="American Typewriter"/>
              </a:rPr>
              <a:t>ve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-145">
                <a:latin typeface="American Typewriter"/>
                <a:cs typeface="American Typewriter"/>
              </a:rPr>
              <a:t>ro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80">
                <a:latin typeface="American Typewriter"/>
                <a:cs typeface="American Typewriter"/>
              </a:rPr>
              <a:t>rst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65">
                <a:latin typeface="American Typewriter"/>
                <a:cs typeface="American Typewriter"/>
              </a:rPr>
              <a:t>h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75">
                <a:latin typeface="American Typewriter"/>
                <a:cs typeface="American Typewriter"/>
              </a:rPr>
              <a:t>f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140">
                <a:latin typeface="American Typewriter"/>
                <a:cs typeface="American Typewriter"/>
              </a:rPr>
              <a:t>ren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45">
                <a:latin typeface="American Typewriter"/>
                <a:cs typeface="American Typewriter"/>
              </a:rPr>
              <a:t>yp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-90">
                <a:latin typeface="American Typewriter"/>
                <a:cs typeface="American Typewriter"/>
              </a:rPr>
              <a:t>ch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5">
                <a:latin typeface="American Typewriter"/>
                <a:cs typeface="American Typewriter"/>
              </a:rPr>
              <a:t>q</a:t>
            </a:r>
            <a:r>
              <a:rPr dirty="0" sz="1950" spc="-125">
                <a:latin typeface="American Typewriter"/>
                <a:cs typeface="American Typewriter"/>
              </a:rPr>
              <a:t>u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</a:t>
            </a:r>
            <a:r>
              <a:rPr dirty="0" sz="1950" spc="5">
                <a:latin typeface="American Typewriter"/>
                <a:cs typeface="American Typewriter"/>
              </a:rPr>
              <a:t> 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310">
                <a:latin typeface="American Typewriter"/>
                <a:cs typeface="American Typewriter"/>
              </a:rPr>
              <a:t>r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30">
                <a:latin typeface="American Typewriter"/>
                <a:cs typeface="American Typewriter"/>
              </a:rPr>
              <a:t>re</a:t>
            </a:r>
            <a:r>
              <a:rPr dirty="0" sz="1950" spc="-85">
                <a:latin typeface="American Typewriter"/>
                <a:cs typeface="American Typewriter"/>
              </a:rPr>
              <a:t>p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145">
                <a:latin typeface="American Typewriter"/>
                <a:cs typeface="American Typewriter"/>
              </a:rPr>
              <a:t>rs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85">
                <a:latin typeface="American Typewriter"/>
                <a:cs typeface="American Typewriter"/>
              </a:rPr>
              <a:t>d</a:t>
            </a:r>
            <a:r>
              <a:rPr dirty="0" sz="1950" spc="55">
                <a:latin typeface="American Typewriter"/>
                <a:cs typeface="American Typewriter"/>
              </a:rPr>
              <a:t> </a:t>
            </a:r>
            <a:r>
              <a:rPr dirty="0" sz="1950" spc="-100">
                <a:latin typeface="American Typewriter"/>
                <a:cs typeface="American Typewriter"/>
              </a:rPr>
              <a:t>cl</a:t>
            </a:r>
            <a:r>
              <a:rPr dirty="0" sz="1950" spc="-15">
                <a:latin typeface="American Typewriter"/>
                <a:cs typeface="American Typewriter"/>
              </a:rPr>
              <a:t>a</a:t>
            </a:r>
            <a:r>
              <a:rPr dirty="0" sz="1950" spc="-245">
                <a:latin typeface="American Typewriter"/>
                <a:cs typeface="American Typewriter"/>
              </a:rPr>
              <a:t>ri</a:t>
            </a:r>
            <a:r>
              <a:rPr dirty="0" sz="1950" spc="-135">
                <a:latin typeface="American Typewriter"/>
                <a:cs typeface="American Typewriter"/>
              </a:rPr>
              <a:t>f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-25">
                <a:latin typeface="American Typewriter"/>
                <a:cs typeface="American Typewriter"/>
              </a:rPr>
              <a:t>ca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20">
                <a:latin typeface="American Typewriter"/>
                <a:cs typeface="American Typewriter"/>
              </a:rPr>
              <a:t>o</a:t>
            </a:r>
            <a:r>
              <a:rPr dirty="0" sz="1950" spc="-165">
                <a:latin typeface="American Typewriter"/>
                <a:cs typeface="American Typewriter"/>
              </a:rPr>
              <a:t>n</a:t>
            </a:r>
            <a:r>
              <a:rPr dirty="0" sz="1950" spc="-100">
                <a:latin typeface="American Typewriter"/>
                <a:cs typeface="American Typewriter"/>
              </a:rPr>
              <a:t> st</a:t>
            </a:r>
            <a:r>
              <a:rPr dirty="0" sz="1950" spc="-165">
                <a:latin typeface="American Typewriter"/>
                <a:cs typeface="American Typewriter"/>
              </a:rPr>
              <a:t>ra</a:t>
            </a:r>
            <a:r>
              <a:rPr dirty="0" sz="1950" spc="-245">
                <a:latin typeface="American Typewriter"/>
                <a:cs typeface="American Typewriter"/>
              </a:rPr>
              <a:t>t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20">
                <a:latin typeface="American Typewriter"/>
                <a:cs typeface="American Typewriter"/>
              </a:rPr>
              <a:t>g</a:t>
            </a:r>
            <a:r>
              <a:rPr dirty="0" sz="1950" spc="-170">
                <a:latin typeface="American Typewriter"/>
                <a:cs typeface="American Typewriter"/>
              </a:rPr>
              <a:t>i</a:t>
            </a:r>
            <a:r>
              <a:rPr dirty="0" sz="1950" spc="50">
                <a:latin typeface="American Typewriter"/>
                <a:cs typeface="American Typewriter"/>
              </a:rPr>
              <a:t>e</a:t>
            </a:r>
            <a:r>
              <a:rPr dirty="0" sz="1950" spc="15">
                <a:latin typeface="American Typewriter"/>
                <a:cs typeface="American Typewriter"/>
              </a:rPr>
              <a:t>s.</a:t>
            </a:r>
            <a:endParaRPr sz="1950">
              <a:latin typeface="American Typewriter"/>
              <a:cs typeface="American Typewriter"/>
            </a:endParaRPr>
          </a:p>
          <a:p>
            <a:pPr marL="1544955">
              <a:lnSpc>
                <a:spcPct val="100000"/>
              </a:lnSpc>
              <a:spcBef>
                <a:spcPts val="680"/>
              </a:spcBef>
            </a:pPr>
            <a:r>
              <a:rPr dirty="0" sz="1950" spc="-90" b="1" u="heavy">
                <a:latin typeface="American Typewriter"/>
                <a:cs typeface="American Typewriter"/>
              </a:rPr>
              <a:t>R</a:t>
            </a:r>
            <a:r>
              <a:rPr dirty="0" sz="1950" spc="20" b="1" u="heavy">
                <a:latin typeface="American Typewriter"/>
                <a:cs typeface="American Typewriter"/>
              </a:rPr>
              <a:t>e</a:t>
            </a:r>
            <a:r>
              <a:rPr dirty="0" sz="1950" spc="-60" b="1" u="heavy">
                <a:latin typeface="American Typewriter"/>
                <a:cs typeface="American Typewriter"/>
              </a:rPr>
              <a:t>fe</a:t>
            </a:r>
            <a:r>
              <a:rPr dirty="0" sz="1950" spc="-240" b="1" u="heavy">
                <a:latin typeface="American Typewriter"/>
                <a:cs typeface="American Typewriter"/>
              </a:rPr>
              <a:t>r</a:t>
            </a:r>
            <a:r>
              <a:rPr dirty="0" sz="1950" spc="20" b="1" u="heavy">
                <a:latin typeface="American Typewriter"/>
                <a:cs typeface="American Typewriter"/>
              </a:rPr>
              <a:t>e</a:t>
            </a:r>
            <a:r>
              <a:rPr dirty="0" sz="1950" spc="-120" b="1" u="heavy">
                <a:latin typeface="American Typewriter"/>
                <a:cs typeface="American Typewriter"/>
              </a:rPr>
              <a:t>n</a:t>
            </a:r>
            <a:r>
              <a:rPr dirty="0" sz="1950" spc="50" b="1" u="heavy">
                <a:latin typeface="American Typewriter"/>
                <a:cs typeface="American Typewriter"/>
              </a:rPr>
              <a:t>c</a:t>
            </a:r>
            <a:r>
              <a:rPr dirty="0" sz="1950" spc="20" b="1" u="heavy">
                <a:latin typeface="American Typewriter"/>
                <a:cs typeface="American Typewriter"/>
              </a:rPr>
              <a:t>e</a:t>
            </a:r>
            <a:r>
              <a:rPr dirty="0" sz="1950" spc="80" b="1" u="heavy">
                <a:latin typeface="American Typewriter"/>
                <a:cs typeface="American Typewriter"/>
              </a:rPr>
              <a:t>s</a:t>
            </a:r>
            <a:r>
              <a:rPr dirty="0" sz="1950">
                <a:latin typeface="Times"/>
                <a:cs typeface="Times"/>
              </a:rPr>
              <a:t>:</a:t>
            </a:r>
            <a:endParaRPr sz="1950">
              <a:latin typeface="Times"/>
              <a:cs typeface="Time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222584" y="12280657"/>
            <a:ext cx="4099560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499"/>
              </a:lnSpc>
            </a:pPr>
            <a:r>
              <a:rPr dirty="0" sz="900" spc="80">
                <a:latin typeface="American Typewriter"/>
                <a:cs typeface="American Typewriter"/>
              </a:rPr>
              <a:t>C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8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,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50">
                <a:latin typeface="American Typewriter"/>
                <a:cs typeface="American Typewriter"/>
              </a:rPr>
              <a:t>K.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50">
                <a:latin typeface="American Typewriter"/>
                <a:cs typeface="American Typewriter"/>
              </a:rPr>
              <a:t>M.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0">
                <a:latin typeface="American Typewriter"/>
                <a:cs typeface="American Typewriter"/>
              </a:rPr>
              <a:t>(2</a:t>
            </a:r>
            <a:r>
              <a:rPr dirty="0" sz="900" spc="-70">
                <a:latin typeface="American Typewriter"/>
                <a:cs typeface="American Typewriter"/>
              </a:rPr>
              <a:t>015</a:t>
            </a:r>
            <a:r>
              <a:rPr dirty="0" sz="900" spc="-55">
                <a:latin typeface="American Typewriter"/>
                <a:cs typeface="American Typewriter"/>
              </a:rPr>
              <a:t>).</a:t>
            </a:r>
            <a:r>
              <a:rPr dirty="0" sz="900" spc="-25">
                <a:latin typeface="American Typewriter"/>
                <a:cs typeface="American Typewriter"/>
              </a:rPr>
              <a:t> </a:t>
            </a:r>
            <a:r>
              <a:rPr dirty="0" sz="900" spc="-65">
                <a:latin typeface="American Typewriter"/>
                <a:cs typeface="American Typewriter"/>
              </a:rPr>
              <a:t>Are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25">
                <a:latin typeface="American Typewriter"/>
                <a:cs typeface="American Typewriter"/>
              </a:rPr>
              <a:t>So</a:t>
            </a:r>
            <a:r>
              <a:rPr dirty="0" sz="900" spc="-30">
                <a:latin typeface="American Typewriter"/>
                <a:cs typeface="American Typewriter"/>
              </a:rPr>
              <a:t>me</a:t>
            </a:r>
            <a:r>
              <a:rPr dirty="0" sz="900" spc="-25">
                <a:latin typeface="American Typewriter"/>
                <a:cs typeface="American Typewriter"/>
              </a:rPr>
              <a:t> </a:t>
            </a:r>
            <a:r>
              <a:rPr dirty="0" sz="900" spc="-30">
                <a:latin typeface="American Typewriter"/>
                <a:cs typeface="American Typewriter"/>
              </a:rPr>
              <a:t>ASL</a:t>
            </a:r>
            <a:r>
              <a:rPr dirty="0" sz="900" spc="-10">
                <a:latin typeface="American Typewriter"/>
                <a:cs typeface="American Typewriter"/>
              </a:rPr>
              <a:t> </a:t>
            </a:r>
            <a:r>
              <a:rPr dirty="0" sz="900" spc="-7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05">
                <a:latin typeface="American Typewriter"/>
                <a:cs typeface="American Typewriter"/>
              </a:rPr>
              <a:t>xi</a:t>
            </a:r>
            <a:r>
              <a:rPr dirty="0" sz="900" spc="-5">
                <a:latin typeface="American Typewriter"/>
                <a:cs typeface="American Typewriter"/>
              </a:rPr>
              <a:t>ca</a:t>
            </a:r>
            <a:r>
              <a:rPr dirty="0" sz="900" spc="-8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20">
                <a:latin typeface="American Typewriter"/>
                <a:cs typeface="American Typewriter"/>
              </a:rPr>
              <a:t>Si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s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70">
                <a:latin typeface="American Typewriter"/>
                <a:cs typeface="American Typewriter"/>
              </a:rPr>
              <a:t>1000</a:t>
            </a:r>
            <a:r>
              <a:rPr dirty="0" sz="900" spc="10">
                <a:latin typeface="American Typewriter"/>
                <a:cs typeface="American Typewriter"/>
              </a:rPr>
              <a:t> </a:t>
            </a:r>
            <a:r>
              <a:rPr dirty="0" sz="900" spc="-140">
                <a:latin typeface="American Typewriter"/>
                <a:cs typeface="American Typewriter"/>
              </a:rPr>
              <a:t>Y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70">
                <a:latin typeface="American Typewriter"/>
                <a:cs typeface="American Typewriter"/>
              </a:rPr>
              <a:t>rs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110">
                <a:latin typeface="American Typewriter"/>
                <a:cs typeface="American Typewriter"/>
              </a:rPr>
              <a:t>O</a:t>
            </a:r>
            <a:r>
              <a:rPr dirty="0" sz="900" spc="-80">
                <a:latin typeface="American Typewriter"/>
                <a:cs typeface="American Typewriter"/>
              </a:rPr>
              <a:t>l</a:t>
            </a:r>
            <a:r>
              <a:rPr dirty="0" sz="900" spc="-40">
                <a:latin typeface="American Typewriter"/>
                <a:cs typeface="American Typewriter"/>
              </a:rPr>
              <a:t>d?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60">
                <a:latin typeface="American Typewriter"/>
                <a:cs typeface="American Typewriter"/>
              </a:rPr>
              <a:t>G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80">
                <a:latin typeface="American Typewriter"/>
                <a:cs typeface="American Typewriter"/>
              </a:rPr>
              <a:t>ll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70">
                <a:latin typeface="American Typewriter"/>
                <a:cs typeface="American Typewriter"/>
              </a:rPr>
              <a:t> </a:t>
            </a:r>
            <a:r>
              <a:rPr dirty="0" sz="900" spc="10">
                <a:latin typeface="American Typewriter"/>
                <a:cs typeface="American Typewriter"/>
              </a:rPr>
              <a:t>U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-35">
                <a:latin typeface="American Typewriter"/>
                <a:cs typeface="American Typewriter"/>
              </a:rPr>
              <a:t>ve</a:t>
            </a:r>
            <a:r>
              <a:rPr dirty="0" sz="900" spc="-70">
                <a:latin typeface="American Typewriter"/>
                <a:cs typeface="American Typewriter"/>
              </a:rPr>
              <a:t>rsi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95">
                <a:latin typeface="American Typewriter"/>
                <a:cs typeface="American Typewriter"/>
              </a:rPr>
              <a:t>y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8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90">
                <a:latin typeface="American Typewriter"/>
                <a:cs typeface="American Typewriter"/>
              </a:rPr>
              <a:t>rp</a:t>
            </a:r>
            <a:r>
              <a:rPr dirty="0" sz="900" spc="-55">
                <a:latin typeface="American Typewriter"/>
                <a:cs typeface="American Typewriter"/>
              </a:rPr>
              <a:t>re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45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25">
                <a:latin typeface="American Typewriter"/>
                <a:cs typeface="American Typewriter"/>
              </a:rPr>
              <a:t>Ed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ca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80">
                <a:latin typeface="American Typewriter"/>
                <a:cs typeface="American Typewriter"/>
              </a:rPr>
              <a:t>C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200">
                <a:latin typeface="American Typewriter"/>
                <a:cs typeface="American Typewriter"/>
              </a:rPr>
              <a:t>r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 spc="10">
                <a:latin typeface="American Typewriter"/>
                <a:cs typeface="American Typewriter"/>
              </a:rPr>
              <a:t> </a:t>
            </a:r>
            <a:r>
              <a:rPr dirty="0" sz="900" spc="-114">
                <a:latin typeface="American Typewriter"/>
                <a:cs typeface="American Typewriter"/>
              </a:rPr>
              <a:t>Y</a:t>
            </a:r>
            <a:r>
              <a:rPr dirty="0" sz="900" spc="-20">
                <a:latin typeface="American Typewriter"/>
                <a:cs typeface="American Typewriter"/>
              </a:rPr>
              <a:t>o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b</a:t>
            </a:r>
            <a:r>
              <a:rPr dirty="0" sz="900" spc="20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>
                <a:latin typeface="American Typewriter"/>
                <a:cs typeface="American Typewriter"/>
              </a:rPr>
              <a:t> 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</a:rPr>
              <a:t>h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</a:rPr>
              <a:t>tt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</a:rPr>
              <a:t>p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</a:rPr>
              <a:t>s: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</a:rPr>
              <a:t>//</a:t>
            </a:r>
            <a:r>
              <a:rPr dirty="0" sz="900" spc="-7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ww</a:t>
            </a:r>
            <a:r>
              <a:rPr dirty="0" sz="900" spc="-12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w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.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yo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u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t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u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b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e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.</a:t>
            </a:r>
            <a:r>
              <a:rPr dirty="0" sz="90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co</a:t>
            </a:r>
            <a:r>
              <a:rPr dirty="0" sz="900" spc="-10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m/</a:t>
            </a:r>
            <a:r>
              <a:rPr dirty="0" sz="900" spc="-7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w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a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t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ch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?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v=q</a:t>
            </a:r>
            <a:r>
              <a:rPr dirty="0" sz="900" spc="-8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l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Y</a:t>
            </a:r>
            <a:r>
              <a:rPr dirty="0" sz="900" spc="-6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vd</a:t>
            </a:r>
            <a:r>
              <a:rPr dirty="0" sz="900" spc="11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Q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L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MrG</a:t>
            </a:r>
            <a:r>
              <a:rPr dirty="0" sz="900" spc="-9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Y&amp;f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e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a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t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u</a:t>
            </a:r>
            <a:r>
              <a:rPr dirty="0" sz="900" spc="-5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re</a:t>
            </a:r>
            <a:r>
              <a:rPr dirty="0" sz="90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=yo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u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t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u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.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b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e</a:t>
            </a:r>
            <a:r>
              <a:rPr dirty="0" sz="900" spc="-12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&amp;t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=2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1</a:t>
            </a:r>
            <a:r>
              <a:rPr dirty="0" sz="900" spc="-8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m1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6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6"/>
              </a:rPr>
              <a:t>s</a:t>
            </a:r>
            <a:endParaRPr sz="900">
              <a:latin typeface="American Typewriter"/>
              <a:cs typeface="American Typewrite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222584" y="12893736"/>
            <a:ext cx="4197350" cy="608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900" spc="-50">
                <a:latin typeface="American Typewriter"/>
                <a:cs typeface="American Typewriter"/>
              </a:rPr>
              <a:t>Ko</a:t>
            </a:r>
            <a:r>
              <a:rPr dirty="0" sz="900" spc="-75">
                <a:latin typeface="American Typewriter"/>
                <a:cs typeface="American Typewriter"/>
              </a:rPr>
              <a:t>rmo</a:t>
            </a:r>
            <a:r>
              <a:rPr dirty="0" sz="900" spc="5">
                <a:latin typeface="American Typewriter"/>
                <a:cs typeface="American Typewriter"/>
              </a:rPr>
              <a:t>s,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55">
                <a:latin typeface="American Typewriter"/>
                <a:cs typeface="American Typewriter"/>
              </a:rPr>
              <a:t>J.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0">
                <a:latin typeface="American Typewriter"/>
                <a:cs typeface="American Typewriter"/>
              </a:rPr>
              <a:t>(2</a:t>
            </a:r>
            <a:r>
              <a:rPr dirty="0" sz="900" spc="-70">
                <a:latin typeface="American Typewriter"/>
                <a:cs typeface="American Typewriter"/>
              </a:rPr>
              <a:t>000</a:t>
            </a:r>
            <a:r>
              <a:rPr dirty="0" sz="900" spc="-55">
                <a:latin typeface="American Typewriter"/>
                <a:cs typeface="American Typewriter"/>
              </a:rPr>
              <a:t>).</a:t>
            </a:r>
            <a:r>
              <a:rPr dirty="0" sz="900" spc="10">
                <a:latin typeface="American Typewriter"/>
                <a:cs typeface="American Typewriter"/>
              </a:rPr>
              <a:t> </a:t>
            </a:r>
            <a:r>
              <a:rPr dirty="0" sz="900" spc="-25">
                <a:latin typeface="American Typewriter"/>
                <a:cs typeface="American Typewriter"/>
              </a:rPr>
              <a:t>T</a:t>
            </a:r>
            <a:r>
              <a:rPr dirty="0" sz="900" spc="-70">
                <a:latin typeface="American Typewriter"/>
                <a:cs typeface="American Typewriter"/>
              </a:rPr>
              <a:t>h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R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8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110">
                <a:latin typeface="American Typewriter"/>
                <a:cs typeface="American Typewriter"/>
              </a:rPr>
              <a:t>O</a:t>
            </a:r>
            <a:r>
              <a:rPr dirty="0" sz="900" spc="-60">
                <a:latin typeface="American Typewriter"/>
                <a:cs typeface="American Typewriter"/>
              </a:rPr>
              <a:t>f</a:t>
            </a:r>
            <a:r>
              <a:rPr dirty="0" sz="900" spc="-25">
                <a:latin typeface="American Typewriter"/>
                <a:cs typeface="American Typewriter"/>
              </a:rPr>
              <a:t> </a:t>
            </a:r>
            <a:r>
              <a:rPr dirty="0" sz="900" spc="-90">
                <a:latin typeface="American Typewriter"/>
                <a:cs typeface="American Typewriter"/>
              </a:rPr>
              <a:t>At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50">
                <a:latin typeface="American Typewriter"/>
                <a:cs typeface="American Typewriter"/>
              </a:rPr>
              <a:t>Mo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114">
                <a:latin typeface="American Typewriter"/>
                <a:cs typeface="American Typewriter"/>
              </a:rPr>
              <a:t>ri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35">
                <a:latin typeface="American Typewriter"/>
                <a:cs typeface="American Typewriter"/>
              </a:rPr>
              <a:t>Se</a:t>
            </a:r>
            <a:r>
              <a:rPr dirty="0" sz="900">
                <a:latin typeface="American Typewriter"/>
                <a:cs typeface="American Typewriter"/>
              </a:rPr>
              <a:t>co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70">
                <a:latin typeface="American Typewriter"/>
                <a:cs typeface="American Typewriter"/>
              </a:rPr>
              <a:t>L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5">
                <a:latin typeface="American Typewriter"/>
                <a:cs typeface="American Typewriter"/>
              </a:rPr>
              <a:t>Sp</a:t>
            </a:r>
            <a:r>
              <a:rPr dirty="0" sz="900" spc="25">
                <a:latin typeface="American Typewriter"/>
                <a:cs typeface="American Typewriter"/>
              </a:rPr>
              <a:t>ee</a:t>
            </a:r>
            <a:r>
              <a:rPr dirty="0" sz="900" spc="-45">
                <a:latin typeface="American Typewriter"/>
                <a:cs typeface="American Typewriter"/>
              </a:rPr>
              <a:t>ch</a:t>
            </a:r>
            <a:r>
              <a:rPr dirty="0" sz="900" spc="-20">
                <a:latin typeface="American Typewriter"/>
                <a:cs typeface="American Typewriter"/>
              </a:rPr>
              <a:t> </a:t>
            </a:r>
            <a:r>
              <a:rPr dirty="0" sz="900" spc="-40">
                <a:latin typeface="American Typewriter"/>
                <a:cs typeface="American Typewriter"/>
              </a:rPr>
              <a:t>Prod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60">
                <a:latin typeface="American Typewriter"/>
                <a:cs typeface="American Typewriter"/>
              </a:rPr>
              <a:t>ct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endParaRPr sz="900">
              <a:latin typeface="American Typewriter"/>
              <a:cs typeface="American Typewriter"/>
            </a:endParaRPr>
          </a:p>
          <a:p>
            <a:pPr marL="12700" marR="1336040">
              <a:lnSpc>
                <a:spcPct val="119500"/>
              </a:lnSpc>
              <a:spcBef>
                <a:spcPts val="25"/>
              </a:spcBef>
            </a:pPr>
            <a:r>
              <a:rPr dirty="0" sz="900" spc="-70">
                <a:latin typeface="American Typewriter"/>
                <a:cs typeface="American Typewriter"/>
              </a:rPr>
              <a:t>L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7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110">
                <a:latin typeface="American Typewriter"/>
                <a:cs typeface="American Typewriter"/>
              </a:rPr>
              <a:t>rn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70">
                <a:latin typeface="American Typewriter"/>
                <a:cs typeface="American Typewriter"/>
              </a:rPr>
              <a:t>50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 spc="-70">
                <a:latin typeface="American Typewriter"/>
                <a:cs typeface="American Typewriter"/>
              </a:rPr>
              <a:t>2</a:t>
            </a:r>
            <a:r>
              <a:rPr dirty="0" sz="900" spc="5">
                <a:latin typeface="American Typewriter"/>
                <a:cs typeface="American Typewriter"/>
              </a:rPr>
              <a:t>,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70">
                <a:latin typeface="American Typewriter"/>
                <a:cs typeface="American Typewriter"/>
              </a:rPr>
              <a:t>343</a:t>
            </a:r>
            <a:r>
              <a:rPr dirty="0" sz="900" spc="-30">
                <a:latin typeface="American Typewriter"/>
                <a:cs typeface="American Typewriter"/>
              </a:rPr>
              <a:t>-3</a:t>
            </a:r>
            <a:r>
              <a:rPr dirty="0" sz="900" spc="-70">
                <a:latin typeface="American Typewriter"/>
                <a:cs typeface="American Typewriter"/>
              </a:rPr>
              <a:t>84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114">
                <a:latin typeface="American Typewriter"/>
                <a:cs typeface="American Typewriter"/>
              </a:rPr>
              <a:t>ri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35">
                <a:latin typeface="American Typewriter"/>
                <a:cs typeface="American Typewriter"/>
              </a:rPr>
              <a:t>ve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60">
                <a:latin typeface="American Typewriter"/>
                <a:cs typeface="American Typewriter"/>
              </a:rPr>
              <a:t>f</a:t>
            </a:r>
            <a:r>
              <a:rPr dirty="0" sz="900" spc="-70">
                <a:latin typeface="American Typewriter"/>
                <a:cs typeface="American Typewriter"/>
              </a:rPr>
              <a:t>ro</a:t>
            </a:r>
            <a:r>
              <a:rPr dirty="0" sz="900" spc="-40">
                <a:latin typeface="American Typewriter"/>
                <a:cs typeface="American Typewriter"/>
              </a:rPr>
              <a:t>m:</a:t>
            </a:r>
            <a:r>
              <a:rPr dirty="0" sz="900" spc="-20">
                <a:latin typeface="American Typewriter"/>
                <a:cs typeface="American Typewriter"/>
              </a:rPr>
              <a:t> 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h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tt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p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: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//</a:t>
            </a:r>
            <a:r>
              <a:rPr dirty="0" sz="900" spc="-7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ww</a:t>
            </a:r>
            <a:r>
              <a:rPr dirty="0" sz="900" spc="-12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w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.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a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p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a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.o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rg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/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p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u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b</a:t>
            </a:r>
            <a:r>
              <a:rPr dirty="0" sz="900" spc="-5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s/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d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a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t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aba</a:t>
            </a:r>
            <a:r>
              <a:rPr dirty="0" sz="900" spc="1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se</a:t>
            </a:r>
            <a:r>
              <a:rPr dirty="0" sz="900" spc="-5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s/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p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syci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n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f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o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/</a:t>
            </a:r>
            <a:r>
              <a:rPr dirty="0" sz="900" spc="-8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i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n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d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e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x.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a</a:t>
            </a:r>
            <a:r>
              <a:rPr dirty="0" sz="900" spc="-1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sp</a:t>
            </a:r>
            <a:r>
              <a:rPr dirty="0" sz="900" spc="-125" u="sng">
                <a:solidFill>
                  <a:srgbClr val="009999"/>
                </a:solidFill>
                <a:latin typeface="American Typewriter"/>
                <a:cs typeface="American Typewriter"/>
                <a:hlinkClick r:id="rId7"/>
              </a:rPr>
              <a:t>x</a:t>
            </a:r>
            <a:endParaRPr sz="900">
              <a:latin typeface="American Typewriter"/>
              <a:cs typeface="American Typewrite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22584" y="13694985"/>
            <a:ext cx="3914775" cy="608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900" spc="-80">
                <a:latin typeface="American Typewriter"/>
                <a:cs typeface="American Typewriter"/>
              </a:rPr>
              <a:t>Ku</a:t>
            </a:r>
            <a:r>
              <a:rPr dirty="0" sz="900" spc="-85">
                <a:latin typeface="American Typewriter"/>
                <a:cs typeface="American Typewriter"/>
              </a:rPr>
              <a:t>rz</a:t>
            </a:r>
            <a:r>
              <a:rPr dirty="0" sz="900" spc="5">
                <a:latin typeface="American Typewriter"/>
                <a:cs typeface="American Typewriter"/>
              </a:rPr>
              <a:t>,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50">
                <a:latin typeface="American Typewriter"/>
                <a:cs typeface="American Typewriter"/>
              </a:rPr>
              <a:t>K.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10">
                <a:latin typeface="American Typewriter"/>
                <a:cs typeface="American Typewriter"/>
              </a:rPr>
              <a:t>B.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0">
                <a:latin typeface="American Typewriter"/>
                <a:cs typeface="American Typewriter"/>
              </a:rPr>
              <a:t>(2</a:t>
            </a:r>
            <a:r>
              <a:rPr dirty="0" sz="900" spc="-70">
                <a:latin typeface="American Typewriter"/>
                <a:cs typeface="American Typewriter"/>
              </a:rPr>
              <a:t>014</a:t>
            </a:r>
            <a:r>
              <a:rPr dirty="0" sz="900" spc="-55">
                <a:latin typeface="American Typewriter"/>
                <a:cs typeface="American Typewriter"/>
              </a:rPr>
              <a:t>).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60">
                <a:latin typeface="American Typewriter"/>
                <a:cs typeface="American Typewriter"/>
              </a:rPr>
              <a:t>f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80">
                <a:latin typeface="American Typewriter"/>
                <a:cs typeface="American Typewriter"/>
              </a:rPr>
              <a:t>C</a:t>
            </a:r>
            <a:r>
              <a:rPr dirty="0" sz="900" spc="-70">
                <a:latin typeface="American Typewriter"/>
                <a:cs typeface="American Typewriter"/>
              </a:rPr>
              <a:t>h</a:t>
            </a:r>
            <a:r>
              <a:rPr dirty="0" sz="900" spc="-80">
                <a:latin typeface="American Typewriter"/>
                <a:cs typeface="American Typewriter"/>
              </a:rPr>
              <a:t>il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-60">
                <a:latin typeface="American Typewriter"/>
                <a:cs typeface="American Typewriter"/>
              </a:rPr>
              <a:t>ren</a:t>
            </a:r>
            <a:r>
              <a:rPr dirty="0" sz="900" spc="-50">
                <a:latin typeface="American Typewriter"/>
                <a:cs typeface="American Typewriter"/>
              </a:rPr>
              <a:t>’</a:t>
            </a:r>
            <a:r>
              <a:rPr dirty="0" sz="900" spc="5">
                <a:latin typeface="American Typewriter"/>
                <a:cs typeface="American Typewriter"/>
              </a:rPr>
              <a:t>s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80">
                <a:latin typeface="American Typewriter"/>
                <a:cs typeface="American Typewriter"/>
              </a:rPr>
              <a:t>C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65">
                <a:latin typeface="American Typewriter"/>
                <a:cs typeface="American Typewriter"/>
              </a:rPr>
              <a:t>mp</a:t>
            </a:r>
            <a:r>
              <a:rPr dirty="0" sz="900" spc="-60">
                <a:latin typeface="American Typewriter"/>
                <a:cs typeface="American Typewriter"/>
              </a:rPr>
              <a:t>reh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40">
                <a:latin typeface="American Typewriter"/>
                <a:cs typeface="American Typewriter"/>
              </a:rPr>
              <a:t>si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60">
                <a:latin typeface="American Typewriter"/>
                <a:cs typeface="American Typewriter"/>
              </a:rPr>
              <a:t>f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D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-55">
                <a:latin typeface="American Typewriter"/>
                <a:cs typeface="American Typewriter"/>
              </a:rPr>
              <a:t>re</a:t>
            </a:r>
            <a:r>
              <a:rPr dirty="0" sz="900" spc="-60">
                <a:latin typeface="American Typewriter"/>
                <a:cs typeface="American Typewriter"/>
              </a:rPr>
              <a:t>ct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90">
                <a:latin typeface="American Typewriter"/>
                <a:cs typeface="American Typewriter"/>
              </a:rPr>
              <a:t>rp</a:t>
            </a:r>
            <a:r>
              <a:rPr dirty="0" sz="900" spc="-55">
                <a:latin typeface="American Typewriter"/>
                <a:cs typeface="American Typewriter"/>
              </a:rPr>
              <a:t>re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-20">
                <a:latin typeface="American Typewriter"/>
                <a:cs typeface="American Typewriter"/>
              </a:rPr>
              <a:t> </a:t>
            </a:r>
            <a:r>
              <a:rPr dirty="0" sz="900" spc="-25">
                <a:latin typeface="American Typewriter"/>
                <a:cs typeface="American Typewriter"/>
              </a:rPr>
              <a:t>Ed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ca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endParaRPr sz="900">
              <a:latin typeface="American Typewriter"/>
              <a:cs typeface="American Typewriter"/>
            </a:endParaRPr>
          </a:p>
          <a:p>
            <a:pPr marL="12700" marR="380365">
              <a:lnSpc>
                <a:spcPct val="119500"/>
              </a:lnSpc>
              <a:spcBef>
                <a:spcPts val="25"/>
              </a:spcBef>
            </a:pPr>
            <a:r>
              <a:rPr dirty="0" sz="900" spc="60">
                <a:latin typeface="American Typewriter"/>
                <a:cs typeface="American Typewriter"/>
              </a:rPr>
              <a:t>G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80">
                <a:latin typeface="American Typewriter"/>
                <a:cs typeface="American Typewriter"/>
              </a:rPr>
              <a:t>ll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10">
                <a:latin typeface="American Typewriter"/>
                <a:cs typeface="American Typewriter"/>
              </a:rPr>
              <a:t>U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-35">
                <a:latin typeface="American Typewriter"/>
                <a:cs typeface="American Typewriter"/>
              </a:rPr>
              <a:t>ve</a:t>
            </a:r>
            <a:r>
              <a:rPr dirty="0" sz="900" spc="-70">
                <a:latin typeface="American Typewriter"/>
                <a:cs typeface="American Typewriter"/>
              </a:rPr>
              <a:t>rsi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95">
                <a:latin typeface="American Typewriter"/>
                <a:cs typeface="American Typewriter"/>
              </a:rPr>
              <a:t>y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8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90">
                <a:latin typeface="American Typewriter"/>
                <a:cs typeface="American Typewriter"/>
              </a:rPr>
              <a:t>rp</a:t>
            </a:r>
            <a:r>
              <a:rPr dirty="0" sz="900" spc="-55">
                <a:latin typeface="American Typewriter"/>
                <a:cs typeface="American Typewriter"/>
              </a:rPr>
              <a:t>re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45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25">
                <a:latin typeface="American Typewriter"/>
                <a:cs typeface="American Typewriter"/>
              </a:rPr>
              <a:t>Ed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ca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80">
                <a:latin typeface="American Typewriter"/>
                <a:cs typeface="American Typewriter"/>
              </a:rPr>
              <a:t>C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200">
                <a:latin typeface="American Typewriter"/>
                <a:cs typeface="American Typewriter"/>
              </a:rPr>
              <a:t>r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 spc="10">
                <a:latin typeface="American Typewriter"/>
                <a:cs typeface="American Typewriter"/>
              </a:rPr>
              <a:t> </a:t>
            </a:r>
            <a:r>
              <a:rPr dirty="0" sz="900" spc="-114">
                <a:latin typeface="American Typewriter"/>
                <a:cs typeface="American Typewriter"/>
              </a:rPr>
              <a:t>Y</a:t>
            </a:r>
            <a:r>
              <a:rPr dirty="0" sz="900" spc="-20">
                <a:latin typeface="American Typewriter"/>
                <a:cs typeface="American Typewriter"/>
              </a:rPr>
              <a:t>o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b</a:t>
            </a:r>
            <a:r>
              <a:rPr dirty="0" sz="900" spc="20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>
                <a:latin typeface="American Typewriter"/>
                <a:cs typeface="American Typewriter"/>
              </a:rPr>
              <a:t> 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</a:rPr>
              <a:t>h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</a:rPr>
              <a:t>tt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</a:rPr>
              <a:t>p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</a:rPr>
              <a:t>s: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</a:rPr>
              <a:t>//</a:t>
            </a:r>
            <a:r>
              <a:rPr dirty="0" sz="900" spc="-7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ww</a:t>
            </a:r>
            <a:r>
              <a:rPr dirty="0" sz="900" spc="-12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w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.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yo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u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t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u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b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e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.</a:t>
            </a:r>
            <a:r>
              <a:rPr dirty="0" sz="90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co</a:t>
            </a:r>
            <a:r>
              <a:rPr dirty="0" sz="900" spc="-10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m/</a:t>
            </a:r>
            <a:r>
              <a:rPr dirty="0" sz="900" spc="-7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w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a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t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ch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?</a:t>
            </a:r>
            <a:r>
              <a:rPr dirty="0" sz="900" spc="1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v=_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q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h2</a:t>
            </a:r>
            <a:r>
              <a:rPr dirty="0" sz="900" spc="-1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qBo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f</a:t>
            </a:r>
            <a:r>
              <a:rPr dirty="0" sz="900" spc="-5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rzU</a:t>
            </a:r>
            <a:r>
              <a:rPr dirty="0" sz="900" spc="-10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&amp;f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e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a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t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u</a:t>
            </a:r>
            <a:r>
              <a:rPr dirty="0" sz="900" spc="-5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re</a:t>
            </a:r>
            <a:r>
              <a:rPr dirty="0" sz="90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=yo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u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t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u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.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b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8"/>
              </a:rPr>
              <a:t>e</a:t>
            </a:r>
            <a:endParaRPr sz="900">
              <a:latin typeface="American Typewriter"/>
              <a:cs typeface="American Typewrite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22584" y="14496236"/>
            <a:ext cx="4186554" cy="614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2865">
              <a:lnSpc>
                <a:spcPct val="100000"/>
              </a:lnSpc>
            </a:pPr>
            <a:r>
              <a:rPr dirty="0" sz="900" spc="-35">
                <a:latin typeface="American Typewriter"/>
                <a:cs typeface="American Typewriter"/>
              </a:rPr>
              <a:t>St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,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80">
                <a:latin typeface="American Typewriter"/>
                <a:cs typeface="American Typewriter"/>
              </a:rPr>
              <a:t>C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0">
                <a:latin typeface="American Typewriter"/>
                <a:cs typeface="American Typewriter"/>
              </a:rPr>
              <a:t>(2</a:t>
            </a:r>
            <a:r>
              <a:rPr dirty="0" sz="900" spc="-70">
                <a:latin typeface="American Typewriter"/>
                <a:cs typeface="American Typewriter"/>
              </a:rPr>
              <a:t>012</a:t>
            </a:r>
            <a:r>
              <a:rPr dirty="0" sz="900" spc="-55">
                <a:latin typeface="American Typewriter"/>
                <a:cs typeface="American Typewriter"/>
              </a:rPr>
              <a:t>).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90">
                <a:latin typeface="American Typewriter"/>
                <a:cs typeface="American Typewriter"/>
              </a:rPr>
              <a:t>rp</a:t>
            </a:r>
            <a:r>
              <a:rPr dirty="0" sz="900" spc="-55">
                <a:latin typeface="American Typewriter"/>
                <a:cs typeface="American Typewriter"/>
              </a:rPr>
              <a:t>re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45">
                <a:latin typeface="American Typewriter"/>
                <a:cs typeface="American Typewriter"/>
              </a:rPr>
              <a:t>Pra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50">
                <a:latin typeface="American Typewriter"/>
                <a:cs typeface="American Typewriter"/>
              </a:rPr>
              <a:t>ma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>
                <a:latin typeface="American Typewriter"/>
                <a:cs typeface="American Typewriter"/>
              </a:rPr>
              <a:t>cs: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40">
                <a:latin typeface="American Typewriter"/>
                <a:cs typeface="American Typewriter"/>
              </a:rPr>
              <a:t>si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70">
                <a:latin typeface="American Typewriter"/>
                <a:cs typeface="American Typewriter"/>
              </a:rPr>
              <a:t>h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5">
                <a:latin typeface="American Typewriter"/>
                <a:cs typeface="American Typewriter"/>
              </a:rPr>
              <a:t>s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60">
                <a:latin typeface="American Typewriter"/>
                <a:cs typeface="American Typewriter"/>
              </a:rPr>
              <a:t>f</a:t>
            </a:r>
            <a:r>
              <a:rPr dirty="0" sz="900" spc="-70">
                <a:latin typeface="American Typewriter"/>
                <a:cs typeface="American Typewriter"/>
              </a:rPr>
              <a:t>ro</a:t>
            </a:r>
            <a:r>
              <a:rPr dirty="0" sz="900" spc="-85">
                <a:latin typeface="American Typewriter"/>
                <a:cs typeface="American Typewriter"/>
              </a:rPr>
              <a:t>m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60">
                <a:latin typeface="American Typewriter"/>
                <a:cs typeface="American Typewriter"/>
              </a:rPr>
              <a:t>f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90">
                <a:latin typeface="American Typewriter"/>
                <a:cs typeface="American Typewriter"/>
              </a:rPr>
              <a:t>rp</a:t>
            </a:r>
            <a:r>
              <a:rPr dirty="0" sz="900" spc="-55">
                <a:latin typeface="American Typewriter"/>
                <a:cs typeface="American Typewriter"/>
              </a:rPr>
              <a:t>re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14">
                <a:latin typeface="American Typewriter"/>
                <a:cs typeface="American Typewriter"/>
              </a:rPr>
              <a:t>r</a:t>
            </a:r>
            <a:r>
              <a:rPr dirty="0" sz="900" spc="-50">
                <a:latin typeface="American Typewriter"/>
                <a:cs typeface="American Typewriter"/>
              </a:rPr>
              <a:t>’</a:t>
            </a:r>
            <a:r>
              <a:rPr dirty="0" sz="900" spc="5">
                <a:latin typeface="American Typewriter"/>
                <a:cs typeface="American Typewriter"/>
              </a:rPr>
              <a:t>s</a:t>
            </a:r>
            <a:r>
              <a:rPr dirty="0" sz="900" spc="10">
                <a:latin typeface="American Typewriter"/>
                <a:cs typeface="American Typewriter"/>
              </a:rPr>
              <a:t> </a:t>
            </a:r>
            <a:r>
              <a:rPr dirty="0" sz="900" spc="-130">
                <a:latin typeface="American Typewriter"/>
                <a:cs typeface="American Typewriter"/>
              </a:rPr>
              <a:t>T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70">
                <a:latin typeface="American Typewriter"/>
                <a:cs typeface="American Typewriter"/>
              </a:rPr>
              <a:t>rg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70">
                <a:latin typeface="American Typewriter"/>
                <a:cs typeface="American Typewriter"/>
              </a:rPr>
              <a:t> </a:t>
            </a:r>
            <a:r>
              <a:rPr dirty="0" sz="900" spc="-25">
                <a:latin typeface="American Typewriter"/>
                <a:cs typeface="American Typewriter"/>
              </a:rPr>
              <a:t>Language</a:t>
            </a:r>
            <a:endParaRPr sz="900">
              <a:latin typeface="American Typewriter"/>
              <a:cs typeface="American Typewriter"/>
            </a:endParaRPr>
          </a:p>
          <a:p>
            <a:pPr marL="12700" marR="5080">
              <a:lnSpc>
                <a:spcPts val="1340"/>
              </a:lnSpc>
              <a:spcBef>
                <a:spcPts val="65"/>
              </a:spcBef>
            </a:pPr>
            <a:r>
              <a:rPr dirty="0" sz="900" spc="-10">
                <a:latin typeface="American Typewriter"/>
                <a:cs typeface="American Typewriter"/>
              </a:rPr>
              <a:t>F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35">
                <a:latin typeface="American Typewriter"/>
                <a:cs typeface="American Typewriter"/>
              </a:rPr>
              <a:t>cu</a:t>
            </a:r>
            <a:r>
              <a:rPr dirty="0" sz="900" spc="15">
                <a:latin typeface="American Typewriter"/>
                <a:cs typeface="American Typewriter"/>
              </a:rPr>
              <a:t>se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14">
                <a:latin typeface="American Typewriter"/>
                <a:cs typeface="American Typewriter"/>
              </a:rPr>
              <a:t>ri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5">
                <a:latin typeface="American Typewriter"/>
                <a:cs typeface="American Typewriter"/>
              </a:rPr>
              <a:t>gs.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60">
                <a:latin typeface="American Typewriter"/>
                <a:cs typeface="American Typewriter"/>
              </a:rPr>
              <a:t>G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80">
                <a:latin typeface="American Typewriter"/>
                <a:cs typeface="American Typewriter"/>
              </a:rPr>
              <a:t>ll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40">
                <a:latin typeface="American Typewriter"/>
                <a:cs typeface="American Typewriter"/>
              </a:rPr>
              <a:t>d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10">
                <a:latin typeface="American Typewriter"/>
                <a:cs typeface="American Typewriter"/>
              </a:rPr>
              <a:t>U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-35">
                <a:latin typeface="American Typewriter"/>
                <a:cs typeface="American Typewriter"/>
              </a:rPr>
              <a:t>ve</a:t>
            </a:r>
            <a:r>
              <a:rPr dirty="0" sz="900" spc="-70">
                <a:latin typeface="American Typewriter"/>
                <a:cs typeface="American Typewriter"/>
              </a:rPr>
              <a:t>rsi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95">
                <a:latin typeface="American Typewriter"/>
                <a:cs typeface="American Typewriter"/>
              </a:rPr>
              <a:t>y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g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5">
                <a:latin typeface="American Typewriter"/>
                <a:cs typeface="American Typewriter"/>
              </a:rPr>
              <a:t>a</a:t>
            </a:r>
            <a:r>
              <a:rPr dirty="0" sz="900" spc="-80">
                <a:latin typeface="American Typewriter"/>
                <a:cs typeface="American Typewriter"/>
              </a:rPr>
              <a:t>l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95">
                <a:latin typeface="American Typewriter"/>
                <a:cs typeface="American Typewriter"/>
              </a:rPr>
              <a:t>I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90">
                <a:latin typeface="American Typewriter"/>
                <a:cs typeface="American Typewriter"/>
              </a:rPr>
              <a:t>rp</a:t>
            </a:r>
            <a:r>
              <a:rPr dirty="0" sz="900" spc="-55">
                <a:latin typeface="American Typewriter"/>
                <a:cs typeface="American Typewriter"/>
              </a:rPr>
              <a:t>re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145">
                <a:latin typeface="American Typewriter"/>
                <a:cs typeface="American Typewriter"/>
              </a:rPr>
              <a:t>r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25">
                <a:latin typeface="American Typewriter"/>
                <a:cs typeface="American Typewriter"/>
              </a:rPr>
              <a:t>Ed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ca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-80">
                <a:latin typeface="American Typewriter"/>
                <a:cs typeface="American Typewriter"/>
              </a:rPr>
              <a:t>i</a:t>
            </a:r>
            <a:r>
              <a:rPr dirty="0" sz="900" spc="5">
                <a:latin typeface="American Typewriter"/>
                <a:cs typeface="American Typewriter"/>
              </a:rPr>
              <a:t>o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80">
                <a:latin typeface="American Typewriter"/>
                <a:cs typeface="American Typewriter"/>
              </a:rPr>
              <a:t>C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70">
                <a:latin typeface="American Typewriter"/>
                <a:cs typeface="American Typewriter"/>
              </a:rPr>
              <a:t>n</a:t>
            </a:r>
            <a:r>
              <a:rPr dirty="0" sz="900" spc="-110">
                <a:latin typeface="American Typewriter"/>
                <a:cs typeface="American Typewriter"/>
              </a:rPr>
              <a:t>t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-200">
                <a:latin typeface="American Typewriter"/>
                <a:cs typeface="American Typewriter"/>
              </a:rPr>
              <a:t>r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>
                <a:latin typeface="American Typewriter"/>
                <a:cs typeface="American Typewriter"/>
              </a:rPr>
              <a:t> </a:t>
            </a:r>
            <a:r>
              <a:rPr dirty="0" sz="900" spc="-114">
                <a:latin typeface="American Typewriter"/>
                <a:cs typeface="American Typewriter"/>
              </a:rPr>
              <a:t>Y</a:t>
            </a:r>
            <a:r>
              <a:rPr dirty="0" sz="900" spc="-20">
                <a:latin typeface="American Typewriter"/>
                <a:cs typeface="American Typewriter"/>
              </a:rPr>
              <a:t>o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60">
                <a:latin typeface="American Typewriter"/>
                <a:cs typeface="American Typewriter"/>
              </a:rPr>
              <a:t>T</a:t>
            </a:r>
            <a:r>
              <a:rPr dirty="0" sz="900" spc="-60">
                <a:latin typeface="American Typewriter"/>
                <a:cs typeface="American Typewriter"/>
              </a:rPr>
              <a:t>u</a:t>
            </a:r>
            <a:r>
              <a:rPr dirty="0" sz="900" spc="-5">
                <a:latin typeface="American Typewriter"/>
                <a:cs typeface="American Typewriter"/>
              </a:rPr>
              <a:t>b</a:t>
            </a:r>
            <a:r>
              <a:rPr dirty="0" sz="900" spc="25">
                <a:latin typeface="American Typewriter"/>
                <a:cs typeface="American Typewriter"/>
              </a:rPr>
              <a:t>e</a:t>
            </a:r>
            <a:r>
              <a:rPr dirty="0" sz="900" spc="5">
                <a:latin typeface="American Typewriter"/>
                <a:cs typeface="American Typewriter"/>
              </a:rPr>
              <a:t>.</a:t>
            </a:r>
            <a:r>
              <a:rPr dirty="0" sz="900" spc="25">
                <a:latin typeface="American Typewriter"/>
                <a:cs typeface="American Typewriter"/>
              </a:rPr>
              <a:t> </a:t>
            </a:r>
            <a:r>
              <a:rPr dirty="0" sz="900" spc="-70" u="sng">
                <a:solidFill>
                  <a:srgbClr val="009999"/>
                </a:solidFill>
                <a:latin typeface="American Typewriter"/>
                <a:cs typeface="American Typewriter"/>
              </a:rPr>
              <a:t>h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</a:rPr>
              <a:t>tt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</a:rPr>
              <a:t>p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</a:rPr>
              <a:t>s: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</a:rPr>
              <a:t>//</a:t>
            </a:r>
            <a:r>
              <a:rPr dirty="0" sz="900" spc="-7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ww</a:t>
            </a:r>
            <a:r>
              <a:rPr dirty="0" sz="900" spc="-12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w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.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yo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u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t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u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b</a:t>
            </a:r>
            <a:r>
              <a:rPr dirty="0" sz="900" spc="2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e</a:t>
            </a:r>
            <a:r>
              <a:rPr dirty="0" sz="900" spc="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.</a:t>
            </a:r>
            <a:r>
              <a:rPr dirty="0" sz="90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co</a:t>
            </a:r>
            <a:r>
              <a:rPr dirty="0" sz="900" spc="-10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m/</a:t>
            </a:r>
            <a:r>
              <a:rPr dirty="0" sz="900" spc="-7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w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a</a:t>
            </a:r>
            <a:r>
              <a:rPr dirty="0" sz="900" spc="-11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t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ch</a:t>
            </a:r>
            <a:r>
              <a:rPr dirty="0" sz="900" spc="-4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?</a:t>
            </a:r>
            <a:r>
              <a:rPr dirty="0" sz="900" spc="-4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v=y2</a:t>
            </a:r>
            <a:r>
              <a:rPr dirty="0" sz="900" spc="-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q</a:t>
            </a:r>
            <a:r>
              <a:rPr dirty="0" sz="900" spc="-5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H</a:t>
            </a:r>
            <a:r>
              <a:rPr dirty="0" sz="900" spc="-60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u</a:t>
            </a:r>
            <a:r>
              <a:rPr dirty="0" sz="900" spc="-55" u="sng">
                <a:solidFill>
                  <a:srgbClr val="009999"/>
                </a:solidFill>
                <a:latin typeface="American Typewriter"/>
                <a:cs typeface="American Typewriter"/>
                <a:hlinkClick r:id="rId9"/>
              </a:rPr>
              <a:t>KvVPKs</a:t>
            </a:r>
            <a:endParaRPr sz="900">
              <a:latin typeface="American Typewriter"/>
              <a:cs typeface="American Typewriter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27783"/>
            <a:ext cx="20104100" cy="2513965"/>
          </a:xfrm>
          <a:custGeom>
            <a:avLst/>
            <a:gdLst/>
            <a:ahLst/>
            <a:cxnLst/>
            <a:rect l="l" t="t" r="r" b="b"/>
            <a:pathLst>
              <a:path w="20104100" h="2513965">
                <a:moveTo>
                  <a:pt x="0" y="0"/>
                </a:moveTo>
                <a:lnTo>
                  <a:pt x="20104100" y="0"/>
                </a:lnTo>
                <a:lnTo>
                  <a:pt x="20104100" y="2513771"/>
                </a:lnTo>
                <a:lnTo>
                  <a:pt x="0" y="251377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179205" y="1021981"/>
            <a:ext cx="13744575" cy="139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600"/>
              </a:lnSpc>
            </a:pPr>
            <a:r>
              <a:rPr dirty="0" sz="2850" spc="-240" b="1">
                <a:solidFill>
                  <a:srgbClr val="262673"/>
                </a:solidFill>
                <a:latin typeface="American Typewriter"/>
                <a:cs typeface="American Typewriter"/>
              </a:rPr>
              <a:t>“A</a:t>
            </a:r>
            <a:r>
              <a:rPr dirty="0" sz="2850" spc="-175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-280" b="1">
                <a:solidFill>
                  <a:srgbClr val="262673"/>
                </a:solidFill>
                <a:latin typeface="American Typewriter"/>
                <a:cs typeface="American Typewriter"/>
              </a:rPr>
              <a:t>v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130" b="1">
                <a:solidFill>
                  <a:srgbClr val="262673"/>
                </a:solidFill>
                <a:latin typeface="American Typewriter"/>
                <a:cs typeface="American Typewriter"/>
              </a:rPr>
              <a:t>s</a:t>
            </a:r>
            <a:r>
              <a:rPr dirty="0" sz="2850" spc="-275" b="1">
                <a:solidFill>
                  <a:srgbClr val="262673"/>
                </a:solidFill>
                <a:latin typeface="American Typewriter"/>
                <a:cs typeface="American Typewriter"/>
              </a:rPr>
              <a:t>ti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275" b="1">
                <a:solidFill>
                  <a:srgbClr val="262673"/>
                </a:solidFill>
                <a:latin typeface="American Typewriter"/>
                <a:cs typeface="American Typewriter"/>
              </a:rPr>
              <a:t>ti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o</a:t>
            </a:r>
            <a:r>
              <a:rPr dirty="0" sz="2850" spc="-175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o</a:t>
            </a:r>
            <a:r>
              <a:rPr dirty="0" sz="2850" spc="-195" b="1">
                <a:solidFill>
                  <a:srgbClr val="262673"/>
                </a:solidFill>
                <a:latin typeface="American Typewriter"/>
                <a:cs typeface="American Typewriter"/>
              </a:rPr>
              <a:t>f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350" b="1">
                <a:solidFill>
                  <a:srgbClr val="262673"/>
                </a:solidFill>
                <a:latin typeface="American Typewriter"/>
                <a:cs typeface="American Typewriter"/>
              </a:rPr>
              <a:t>r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25" b="1">
                <a:solidFill>
                  <a:srgbClr val="262673"/>
                </a:solidFill>
                <a:latin typeface="American Typewriter"/>
                <a:cs typeface="American Typewriter"/>
              </a:rPr>
              <a:t>p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300" b="1">
                <a:solidFill>
                  <a:srgbClr val="262673"/>
                </a:solidFill>
                <a:latin typeface="American Typewriter"/>
                <a:cs typeface="American Typewriter"/>
              </a:rPr>
              <a:t>ir</a:t>
            </a:r>
            <a:r>
              <a:rPr dirty="0" sz="2850" spc="130" b="1">
                <a:solidFill>
                  <a:srgbClr val="262673"/>
                </a:solidFill>
                <a:latin typeface="American Typewriter"/>
                <a:cs typeface="American Typewriter"/>
              </a:rPr>
              <a:t>s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-75" b="1">
                <a:solidFill>
                  <a:srgbClr val="262673"/>
                </a:solidFill>
                <a:latin typeface="American Typewriter"/>
                <a:cs typeface="American Typewriter"/>
              </a:rPr>
              <a:t>d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75" b="1">
                <a:solidFill>
                  <a:srgbClr val="262673"/>
                </a:solidFill>
                <a:latin typeface="American Typewriter"/>
                <a:cs typeface="American Typewriter"/>
              </a:rPr>
              <a:t>c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l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300" b="1">
                <a:solidFill>
                  <a:srgbClr val="262673"/>
                </a:solidFill>
                <a:latin typeface="American Typewriter"/>
                <a:cs typeface="American Typewriter"/>
              </a:rPr>
              <a:t>ri</a:t>
            </a:r>
            <a:r>
              <a:rPr dirty="0" sz="2850" spc="-220" b="1">
                <a:solidFill>
                  <a:srgbClr val="262673"/>
                </a:solidFill>
                <a:latin typeface="American Typewriter"/>
                <a:cs typeface="American Typewriter"/>
              </a:rPr>
              <a:t>fi</a:t>
            </a:r>
            <a:r>
              <a:rPr dirty="0" sz="2850" spc="75" b="1">
                <a:solidFill>
                  <a:srgbClr val="262673"/>
                </a:solidFill>
                <a:latin typeface="American Typewriter"/>
                <a:cs typeface="American Typewriter"/>
              </a:rPr>
              <a:t>c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275" b="1">
                <a:solidFill>
                  <a:srgbClr val="262673"/>
                </a:solidFill>
                <a:latin typeface="American Typewriter"/>
                <a:cs typeface="American Typewriter"/>
              </a:rPr>
              <a:t>ti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o</a:t>
            </a:r>
            <a:r>
              <a:rPr dirty="0" sz="2850" spc="-175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130" b="1">
                <a:solidFill>
                  <a:srgbClr val="262673"/>
                </a:solidFill>
                <a:latin typeface="American Typewriter"/>
                <a:cs typeface="American Typewriter"/>
              </a:rPr>
              <a:t>s</a:t>
            </a:r>
            <a:r>
              <a:rPr dirty="0" sz="2850" spc="-325" b="1">
                <a:solidFill>
                  <a:srgbClr val="262673"/>
                </a:solidFill>
                <a:latin typeface="American Typewriter"/>
                <a:cs typeface="American Typewriter"/>
              </a:rPr>
              <a:t>tr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130" b="1">
                <a:solidFill>
                  <a:srgbClr val="262673"/>
                </a:solidFill>
                <a:latin typeface="American Typewriter"/>
                <a:cs typeface="American Typewriter"/>
              </a:rPr>
              <a:t>te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130" b="1">
                <a:solidFill>
                  <a:srgbClr val="262673"/>
                </a:solidFill>
                <a:latin typeface="American Typewriter"/>
                <a:cs typeface="American Typewriter"/>
              </a:rPr>
              <a:t>s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20" b="1">
                <a:solidFill>
                  <a:srgbClr val="262673"/>
                </a:solidFill>
                <a:latin typeface="American Typewriter"/>
                <a:cs typeface="American Typewriter"/>
              </a:rPr>
              <a:t>m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80" b="1">
                <a:solidFill>
                  <a:srgbClr val="262673"/>
                </a:solidFill>
                <a:latin typeface="American Typewriter"/>
                <a:cs typeface="American Typewriter"/>
              </a:rPr>
              <a:t>d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80" b="1">
                <a:solidFill>
                  <a:srgbClr val="262673"/>
                </a:solidFill>
                <a:latin typeface="American Typewriter"/>
                <a:cs typeface="American Typewriter"/>
              </a:rPr>
              <a:t>du</a:t>
            </a:r>
            <a:r>
              <a:rPr dirty="0" sz="2850" spc="-300" b="1">
                <a:solidFill>
                  <a:srgbClr val="262673"/>
                </a:solidFill>
                <a:latin typeface="American Typewriter"/>
                <a:cs typeface="American Typewriter"/>
              </a:rPr>
              <a:t>ri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125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29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220" b="1">
                <a:solidFill>
                  <a:srgbClr val="262673"/>
                </a:solidFill>
                <a:latin typeface="American Typewriter"/>
                <a:cs typeface="American Typewriter"/>
              </a:rPr>
              <a:t>m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-300" b="1">
                <a:solidFill>
                  <a:srgbClr val="262673"/>
                </a:solidFill>
                <a:latin typeface="American Typewriter"/>
                <a:cs typeface="American Typewriter"/>
              </a:rPr>
              <a:t>ri</a:t>
            </a:r>
            <a:r>
              <a:rPr dirty="0" sz="2850" spc="75" b="1">
                <a:solidFill>
                  <a:srgbClr val="262673"/>
                </a:solidFill>
                <a:latin typeface="American Typewriter"/>
                <a:cs typeface="American Typewriter"/>
              </a:rPr>
              <a:t>c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175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-65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60" b="1">
                <a:solidFill>
                  <a:srgbClr val="262673"/>
                </a:solidFill>
                <a:latin typeface="American Typewriter"/>
                <a:cs typeface="American Typewriter"/>
              </a:rPr>
              <a:t>Si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-175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45" b="1">
                <a:solidFill>
                  <a:srgbClr val="262673"/>
                </a:solidFill>
                <a:latin typeface="American Typewriter"/>
                <a:cs typeface="American Typewriter"/>
              </a:rPr>
              <a:t>L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-80" b="1">
                <a:solidFill>
                  <a:srgbClr val="262673"/>
                </a:solidFill>
                <a:latin typeface="American Typewriter"/>
                <a:cs typeface="American Typewriter"/>
              </a:rPr>
              <a:t>u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90" b="1">
                <a:solidFill>
                  <a:srgbClr val="262673"/>
                </a:solidFill>
                <a:latin typeface="American Typewriter"/>
                <a:cs typeface="American Typewriter"/>
              </a:rPr>
              <a:t>to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15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-20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li</a:t>
            </a:r>
            <a:r>
              <a:rPr dirty="0" sz="2850" spc="130" b="1">
                <a:solidFill>
                  <a:srgbClr val="262673"/>
                </a:solidFill>
                <a:latin typeface="American Typewriter"/>
                <a:cs typeface="American Typewriter"/>
              </a:rPr>
              <a:t>s</a:t>
            </a:r>
            <a:r>
              <a:rPr dirty="0" sz="2850" spc="-135" b="1">
                <a:solidFill>
                  <a:srgbClr val="262673"/>
                </a:solidFill>
                <a:latin typeface="American Typewriter"/>
                <a:cs typeface="American Typewriter"/>
              </a:rPr>
              <a:t>h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-130" b="1">
                <a:solidFill>
                  <a:srgbClr val="262673"/>
                </a:solidFill>
                <a:latin typeface="American Typewriter"/>
                <a:cs typeface="American Typewriter"/>
              </a:rPr>
              <a:t>te</a:t>
            </a:r>
            <a:r>
              <a:rPr dirty="0" sz="2850" spc="-350" b="1">
                <a:solidFill>
                  <a:srgbClr val="262673"/>
                </a:solidFill>
                <a:latin typeface="American Typewriter"/>
                <a:cs typeface="American Typewriter"/>
              </a:rPr>
              <a:t>r</a:t>
            </a:r>
            <a:r>
              <a:rPr dirty="0" sz="2850" spc="25" b="1">
                <a:solidFill>
                  <a:srgbClr val="262673"/>
                </a:solidFill>
                <a:latin typeface="American Typewriter"/>
                <a:cs typeface="American Typewriter"/>
              </a:rPr>
              <a:t>p</a:t>
            </a:r>
            <a:r>
              <a:rPr dirty="0" sz="2850" spc="-350" b="1">
                <a:solidFill>
                  <a:srgbClr val="262673"/>
                </a:solidFill>
                <a:latin typeface="American Typewriter"/>
                <a:cs typeface="American Typewriter"/>
              </a:rPr>
              <a:t>r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-190" b="1">
                <a:solidFill>
                  <a:srgbClr val="262673"/>
                </a:solidFill>
                <a:latin typeface="American Typewriter"/>
                <a:cs typeface="American Typewriter"/>
              </a:rPr>
              <a:t>ta</a:t>
            </a:r>
            <a:r>
              <a:rPr dirty="0" sz="2850" spc="-275" b="1">
                <a:solidFill>
                  <a:srgbClr val="262673"/>
                </a:solidFill>
                <a:latin typeface="American Typewriter"/>
                <a:cs typeface="American Typewriter"/>
              </a:rPr>
              <a:t>ti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o</a:t>
            </a:r>
            <a:r>
              <a:rPr dirty="0" sz="2850" spc="-175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335" b="1">
                <a:solidFill>
                  <a:srgbClr val="262673"/>
                </a:solidFill>
                <a:latin typeface="American Typewriter"/>
                <a:cs typeface="American Typewriter"/>
              </a:rPr>
              <a:t>w</a:t>
            </a:r>
            <a:r>
              <a:rPr dirty="0" sz="2850" spc="-140" b="1">
                <a:solidFill>
                  <a:srgbClr val="262673"/>
                </a:solidFill>
                <a:latin typeface="American Typewriter"/>
                <a:cs typeface="American Typewriter"/>
              </a:rPr>
              <a:t>h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il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-130" b="1">
                <a:solidFill>
                  <a:srgbClr val="262673"/>
                </a:solidFill>
                <a:latin typeface="American Typewriter"/>
                <a:cs typeface="American Typewriter"/>
              </a:rPr>
              <a:t>te</a:t>
            </a:r>
            <a:r>
              <a:rPr dirty="0" sz="2850" spc="-350" b="1">
                <a:solidFill>
                  <a:srgbClr val="262673"/>
                </a:solidFill>
                <a:latin typeface="American Typewriter"/>
                <a:cs typeface="American Typewriter"/>
              </a:rPr>
              <a:t>r</a:t>
            </a:r>
            <a:r>
              <a:rPr dirty="0" sz="2850" spc="25" b="1">
                <a:solidFill>
                  <a:srgbClr val="262673"/>
                </a:solidFill>
                <a:latin typeface="American Typewriter"/>
                <a:cs typeface="American Typewriter"/>
              </a:rPr>
              <a:t>p</a:t>
            </a:r>
            <a:r>
              <a:rPr dirty="0" sz="2850" spc="-350" b="1">
                <a:solidFill>
                  <a:srgbClr val="262673"/>
                </a:solidFill>
                <a:latin typeface="American Typewriter"/>
                <a:cs typeface="American Typewriter"/>
              </a:rPr>
              <a:t>r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-275" b="1">
                <a:solidFill>
                  <a:srgbClr val="262673"/>
                </a:solidFill>
                <a:latin typeface="American Typewriter"/>
                <a:cs typeface="American Typewriter"/>
              </a:rPr>
              <a:t>ti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125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850" spc="-175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25" b="1">
                <a:solidFill>
                  <a:srgbClr val="262673"/>
                </a:solidFill>
                <a:latin typeface="American Typewriter"/>
                <a:cs typeface="American Typewriter"/>
              </a:rPr>
              <a:t>p</a:t>
            </a:r>
            <a:r>
              <a:rPr dirty="0" sz="2850" spc="-250" b="1">
                <a:solidFill>
                  <a:srgbClr val="262673"/>
                </a:solidFill>
                <a:latin typeface="American Typewriter"/>
                <a:cs typeface="American Typewriter"/>
              </a:rPr>
              <a:t>l</a:t>
            </a:r>
            <a:r>
              <a:rPr dirty="0" sz="2850" spc="-85" b="1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850" spc="-110" b="1">
                <a:solidFill>
                  <a:srgbClr val="262673"/>
                </a:solidFill>
                <a:latin typeface="American Typewriter"/>
                <a:cs typeface="American Typewriter"/>
              </a:rPr>
              <a:t>tf</a:t>
            </a:r>
            <a:r>
              <a:rPr dirty="0" sz="2850" spc="-150" b="1">
                <a:solidFill>
                  <a:srgbClr val="262673"/>
                </a:solidFill>
                <a:latin typeface="American Typewriter"/>
                <a:cs typeface="American Typewriter"/>
              </a:rPr>
              <a:t>o</a:t>
            </a:r>
            <a:r>
              <a:rPr dirty="0" sz="2850" spc="-350" b="1">
                <a:solidFill>
                  <a:srgbClr val="262673"/>
                </a:solidFill>
                <a:latin typeface="American Typewriter"/>
                <a:cs typeface="American Typewriter"/>
              </a:rPr>
              <a:t>r</a:t>
            </a:r>
            <a:r>
              <a:rPr dirty="0" sz="2850" spc="-220" b="1">
                <a:solidFill>
                  <a:srgbClr val="262673"/>
                </a:solidFill>
                <a:latin typeface="American Typewriter"/>
                <a:cs typeface="American Typewriter"/>
              </a:rPr>
              <a:t>m</a:t>
            </a:r>
            <a:r>
              <a:rPr dirty="0" sz="2850" spc="80" b="1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850" spc="130" b="1">
                <a:solidFill>
                  <a:srgbClr val="262673"/>
                </a:solidFill>
                <a:latin typeface="American Typewriter"/>
                <a:cs typeface="American Typewriter"/>
              </a:rPr>
              <a:t>s</a:t>
            </a:r>
            <a:r>
              <a:rPr dirty="0" sz="2850" spc="30" b="1">
                <a:solidFill>
                  <a:srgbClr val="262673"/>
                </a:solidFill>
                <a:latin typeface="American Typewriter"/>
                <a:cs typeface="American Typewriter"/>
              </a:rPr>
              <a:t>e</a:t>
            </a:r>
            <a:r>
              <a:rPr dirty="0" sz="2850" spc="-285" b="1">
                <a:solidFill>
                  <a:srgbClr val="262673"/>
                </a:solidFill>
                <a:latin typeface="American Typewriter"/>
                <a:cs typeface="American Typewriter"/>
              </a:rPr>
              <a:t>tti</a:t>
            </a:r>
            <a:r>
              <a:rPr dirty="0" sz="2850" spc="-180" b="1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850" spc="120" b="1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850" spc="130" b="1">
                <a:solidFill>
                  <a:srgbClr val="262673"/>
                </a:solidFill>
                <a:latin typeface="American Typewriter"/>
                <a:cs typeface="American Typewriter"/>
              </a:rPr>
              <a:t>s</a:t>
            </a:r>
            <a:r>
              <a:rPr dirty="0" sz="2850" spc="-235" b="1">
                <a:solidFill>
                  <a:srgbClr val="262673"/>
                </a:solidFill>
                <a:latin typeface="American Typewriter"/>
                <a:cs typeface="American Typewriter"/>
              </a:rPr>
              <a:t>”</a:t>
            </a:r>
            <a:endParaRPr sz="2850">
              <a:latin typeface="American Typewriter"/>
              <a:cs typeface="American Typewriter"/>
            </a:endParaRPr>
          </a:p>
          <a:p>
            <a:pPr algn="ctr">
              <a:lnSpc>
                <a:spcPct val="100000"/>
              </a:lnSpc>
              <a:spcBef>
                <a:spcPts val="1370"/>
              </a:spcBef>
            </a:pPr>
            <a:r>
              <a:rPr dirty="0" sz="2550" spc="-150">
                <a:solidFill>
                  <a:srgbClr val="262673"/>
                </a:solidFill>
                <a:latin typeface="American Typewriter"/>
                <a:cs typeface="American Typewriter"/>
              </a:rPr>
              <a:t>By</a:t>
            </a:r>
            <a:r>
              <a:rPr dirty="0" sz="2550" spc="75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550">
                <a:solidFill>
                  <a:srgbClr val="262673"/>
                </a:solidFill>
                <a:latin typeface="American Typewriter"/>
                <a:cs typeface="American Typewriter"/>
              </a:rPr>
              <a:t>D</a:t>
            </a:r>
            <a:r>
              <a:rPr dirty="0" sz="2550" spc="-15">
                <a:solidFill>
                  <a:srgbClr val="262673"/>
                </a:solidFill>
                <a:latin typeface="American Typewriter"/>
                <a:cs typeface="American Typewriter"/>
              </a:rPr>
              <a:t>a</a:t>
            </a:r>
            <a:r>
              <a:rPr dirty="0" sz="2550" spc="-225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550" spc="-114">
                <a:solidFill>
                  <a:srgbClr val="262673"/>
                </a:solidFill>
                <a:latin typeface="American Typewriter"/>
                <a:cs typeface="American Typewriter"/>
              </a:rPr>
              <a:t>sy</a:t>
            </a:r>
            <a:r>
              <a:rPr dirty="0" sz="2550" spc="75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550" spc="-135">
                <a:solidFill>
                  <a:srgbClr val="262673"/>
                </a:solidFill>
                <a:latin typeface="American Typewriter"/>
                <a:cs typeface="American Typewriter"/>
              </a:rPr>
              <a:t>Jo</a:t>
            </a:r>
            <a:r>
              <a:rPr dirty="0" sz="2550" spc="75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550">
                <a:solidFill>
                  <a:srgbClr val="262673"/>
                </a:solidFill>
                <a:latin typeface="American Typewriter"/>
                <a:cs typeface="American Typewriter"/>
              </a:rPr>
              <a:t>R</a:t>
            </a:r>
            <a:r>
              <a:rPr dirty="0" sz="2550" spc="40">
                <a:solidFill>
                  <a:srgbClr val="262673"/>
                </a:solidFill>
                <a:latin typeface="American Typewriter"/>
                <a:cs typeface="American Typewriter"/>
              </a:rPr>
              <a:t>o</a:t>
            </a:r>
            <a:r>
              <a:rPr dirty="0" sz="2550" spc="-15">
                <a:solidFill>
                  <a:srgbClr val="262673"/>
                </a:solidFill>
                <a:latin typeface="American Typewriter"/>
                <a:cs typeface="American Typewriter"/>
              </a:rPr>
              <a:t>b</a:t>
            </a:r>
            <a:r>
              <a:rPr dirty="0" sz="2550" spc="-225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550" spc="-195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550" spc="25">
                <a:solidFill>
                  <a:srgbClr val="262673"/>
                </a:solidFill>
                <a:latin typeface="American Typewriter"/>
                <a:cs typeface="American Typewriter"/>
              </a:rPr>
              <a:t>so</a:t>
            </a:r>
            <a:r>
              <a:rPr dirty="0" sz="2550" spc="-195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550" spc="20">
                <a:solidFill>
                  <a:srgbClr val="262673"/>
                </a:solidFill>
                <a:latin typeface="American Typewriter"/>
                <a:cs typeface="American Typewriter"/>
              </a:rPr>
              <a:t>,</a:t>
            </a:r>
            <a:r>
              <a:rPr dirty="0" sz="2550" spc="75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550" spc="-265">
                <a:solidFill>
                  <a:srgbClr val="262673"/>
                </a:solidFill>
                <a:latin typeface="American Typewriter"/>
                <a:cs typeface="American Typewriter"/>
              </a:rPr>
              <a:t>I</a:t>
            </a:r>
            <a:r>
              <a:rPr dirty="0" sz="2550" spc="-100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550" spc="-55">
                <a:solidFill>
                  <a:srgbClr val="262673"/>
                </a:solidFill>
                <a:latin typeface="American Typewriter"/>
                <a:cs typeface="American Typewriter"/>
              </a:rPr>
              <a:t>T</a:t>
            </a:r>
            <a:r>
              <a:rPr dirty="0" sz="2550" spc="-195">
                <a:solidFill>
                  <a:srgbClr val="262673"/>
                </a:solidFill>
                <a:latin typeface="American Typewriter"/>
                <a:cs typeface="American Typewriter"/>
              </a:rPr>
              <a:t>492</a:t>
            </a:r>
            <a:r>
              <a:rPr dirty="0" sz="2550" spc="20">
                <a:solidFill>
                  <a:srgbClr val="262673"/>
                </a:solidFill>
                <a:latin typeface="American Typewriter"/>
                <a:cs typeface="American Typewriter"/>
              </a:rPr>
              <a:t>,</a:t>
            </a:r>
            <a:r>
              <a:rPr dirty="0" sz="2550" spc="75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550" spc="15">
                <a:solidFill>
                  <a:srgbClr val="262673"/>
                </a:solidFill>
                <a:latin typeface="American Typewriter"/>
                <a:cs typeface="American Typewriter"/>
              </a:rPr>
              <a:t>Sp</a:t>
            </a:r>
            <a:r>
              <a:rPr dirty="0" sz="2550" spc="-310">
                <a:solidFill>
                  <a:srgbClr val="262673"/>
                </a:solidFill>
                <a:latin typeface="American Typewriter"/>
                <a:cs typeface="American Typewriter"/>
              </a:rPr>
              <a:t>ri</a:t>
            </a:r>
            <a:r>
              <a:rPr dirty="0" sz="2550" spc="-195">
                <a:solidFill>
                  <a:srgbClr val="262673"/>
                </a:solidFill>
                <a:latin typeface="American Typewriter"/>
                <a:cs typeface="American Typewriter"/>
              </a:rPr>
              <a:t>n</a:t>
            </a:r>
            <a:r>
              <a:rPr dirty="0" sz="2550" spc="40">
                <a:solidFill>
                  <a:srgbClr val="262673"/>
                </a:solidFill>
                <a:latin typeface="American Typewriter"/>
                <a:cs typeface="American Typewriter"/>
              </a:rPr>
              <a:t>g</a:t>
            </a:r>
            <a:r>
              <a:rPr dirty="0" sz="2550" spc="75">
                <a:solidFill>
                  <a:srgbClr val="262673"/>
                </a:solidFill>
                <a:latin typeface="American Typewriter"/>
                <a:cs typeface="American Typewriter"/>
              </a:rPr>
              <a:t> </a:t>
            </a:r>
            <a:r>
              <a:rPr dirty="0" sz="2550" spc="-195">
                <a:solidFill>
                  <a:srgbClr val="262673"/>
                </a:solidFill>
                <a:latin typeface="American Typewriter"/>
                <a:cs typeface="American Typewriter"/>
              </a:rPr>
              <a:t>2016</a:t>
            </a:r>
            <a:endParaRPr sz="2550">
              <a:latin typeface="American Typewriter"/>
              <a:cs typeface="American Typewri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2017-07-20T14:26:46Z</dcterms:created>
  <dcterms:modified xsi:type="dcterms:W3CDTF">2017-07-20T14:26:46Z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2016-06-11T00:00:00Z</vt:filetime>
  </property>
  <property fmtid="{D5CDD505-2E9C-101B-9397-08002B2CF9AE}" pid="3" name="LastSaved">
    <vt:filetime>2017-07-20T00:00:00Z</vt:filetime>
  </property>
</Properties>
</file>