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>
      <p:cViewPr varScale="1">
        <p:scale>
          <a:sx n="56" d="100"/>
          <a:sy n="56" d="100"/>
        </p:scale>
        <p:origin x="66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24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4781530"/>
          </a:xfrm>
          <a:custGeom>
            <a:avLst/>
            <a:gdLst/>
            <a:ahLst/>
            <a:cxnLst/>
            <a:rect l="l" t="t" r="r" b="b"/>
            <a:pathLst>
              <a:path w="20104100" h="14781530">
                <a:moveTo>
                  <a:pt x="698" y="14781400"/>
                </a:moveTo>
                <a:lnTo>
                  <a:pt x="20104798" y="1478140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79248" y="1868354"/>
            <a:ext cx="9745980" cy="12651740"/>
          </a:xfrm>
          <a:custGeom>
            <a:avLst/>
            <a:gdLst/>
            <a:ahLst/>
            <a:cxnLst/>
            <a:rect l="l" t="t" r="r" b="b"/>
            <a:pathLst>
              <a:path w="9745980" h="12651740">
                <a:moveTo>
                  <a:pt x="9700035" y="220632"/>
                </a:moveTo>
                <a:lnTo>
                  <a:pt x="45567" y="220632"/>
                </a:lnTo>
                <a:lnTo>
                  <a:pt x="32081" y="249337"/>
                </a:lnTo>
                <a:lnTo>
                  <a:pt x="11864" y="310140"/>
                </a:lnTo>
                <a:lnTo>
                  <a:pt x="1353" y="374764"/>
                </a:lnTo>
                <a:lnTo>
                  <a:pt x="0" y="408248"/>
                </a:lnTo>
                <a:lnTo>
                  <a:pt x="0" y="12243024"/>
                </a:lnTo>
                <a:lnTo>
                  <a:pt x="5343" y="12309245"/>
                </a:lnTo>
                <a:lnTo>
                  <a:pt x="20812" y="12372064"/>
                </a:lnTo>
                <a:lnTo>
                  <a:pt x="45567" y="12430640"/>
                </a:lnTo>
                <a:lnTo>
                  <a:pt x="78767" y="12484132"/>
                </a:lnTo>
                <a:lnTo>
                  <a:pt x="119571" y="12531701"/>
                </a:lnTo>
                <a:lnTo>
                  <a:pt x="167140" y="12572505"/>
                </a:lnTo>
                <a:lnTo>
                  <a:pt x="220632" y="12605705"/>
                </a:lnTo>
                <a:lnTo>
                  <a:pt x="279208" y="12630460"/>
                </a:lnTo>
                <a:lnTo>
                  <a:pt x="342027" y="12645929"/>
                </a:lnTo>
                <a:lnTo>
                  <a:pt x="408248" y="12651273"/>
                </a:lnTo>
                <a:lnTo>
                  <a:pt x="9337354" y="12651273"/>
                </a:lnTo>
                <a:lnTo>
                  <a:pt x="9403575" y="12645929"/>
                </a:lnTo>
                <a:lnTo>
                  <a:pt x="9466393" y="12630460"/>
                </a:lnTo>
                <a:lnTo>
                  <a:pt x="9524969" y="12605705"/>
                </a:lnTo>
                <a:lnTo>
                  <a:pt x="9578461" y="12572505"/>
                </a:lnTo>
                <a:lnTo>
                  <a:pt x="9626030" y="12531701"/>
                </a:lnTo>
                <a:lnTo>
                  <a:pt x="9666835" y="12484132"/>
                </a:lnTo>
                <a:lnTo>
                  <a:pt x="9700035" y="12430640"/>
                </a:lnTo>
                <a:lnTo>
                  <a:pt x="9724789" y="12372064"/>
                </a:lnTo>
                <a:lnTo>
                  <a:pt x="9740259" y="12309245"/>
                </a:lnTo>
                <a:lnTo>
                  <a:pt x="9745602" y="12243024"/>
                </a:lnTo>
                <a:lnTo>
                  <a:pt x="9745602" y="408248"/>
                </a:lnTo>
                <a:lnTo>
                  <a:pt x="9740259" y="342027"/>
                </a:lnTo>
                <a:lnTo>
                  <a:pt x="9724789" y="279208"/>
                </a:lnTo>
                <a:lnTo>
                  <a:pt x="9700035" y="220632"/>
                </a:lnTo>
                <a:close/>
              </a:path>
              <a:path w="9745980" h="12651740">
                <a:moveTo>
                  <a:pt x="9337354" y="0"/>
                </a:moveTo>
                <a:lnTo>
                  <a:pt x="408248" y="0"/>
                </a:lnTo>
                <a:lnTo>
                  <a:pt x="374764" y="1353"/>
                </a:lnTo>
                <a:lnTo>
                  <a:pt x="310140" y="11864"/>
                </a:lnTo>
                <a:lnTo>
                  <a:pt x="249337" y="32081"/>
                </a:lnTo>
                <a:lnTo>
                  <a:pt x="193198" y="61164"/>
                </a:lnTo>
                <a:lnTo>
                  <a:pt x="142563" y="98271"/>
                </a:lnTo>
                <a:lnTo>
                  <a:pt x="98271" y="142563"/>
                </a:lnTo>
                <a:lnTo>
                  <a:pt x="61164" y="193198"/>
                </a:lnTo>
                <a:lnTo>
                  <a:pt x="9684438" y="193198"/>
                </a:lnTo>
                <a:lnTo>
                  <a:pt x="9647330" y="142563"/>
                </a:lnTo>
                <a:lnTo>
                  <a:pt x="9603039" y="98271"/>
                </a:lnTo>
                <a:lnTo>
                  <a:pt x="9552403" y="61164"/>
                </a:lnTo>
                <a:lnTo>
                  <a:pt x="9496264" y="32081"/>
                </a:lnTo>
                <a:lnTo>
                  <a:pt x="9435462" y="11864"/>
                </a:lnTo>
                <a:lnTo>
                  <a:pt x="9370837" y="1353"/>
                </a:lnTo>
                <a:lnTo>
                  <a:pt x="9337354" y="0"/>
                </a:lnTo>
                <a:close/>
              </a:path>
            </a:pathLst>
          </a:custGeom>
          <a:solidFill>
            <a:srgbClr val="C3D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79248" y="1868354"/>
            <a:ext cx="9745980" cy="12651740"/>
          </a:xfrm>
          <a:custGeom>
            <a:avLst/>
            <a:gdLst/>
            <a:ahLst/>
            <a:cxnLst/>
            <a:rect l="l" t="t" r="r" b="b"/>
            <a:pathLst>
              <a:path w="9745980" h="12651740">
                <a:moveTo>
                  <a:pt x="0" y="408248"/>
                </a:moveTo>
                <a:lnTo>
                  <a:pt x="5343" y="342027"/>
                </a:lnTo>
                <a:lnTo>
                  <a:pt x="20812" y="279208"/>
                </a:lnTo>
                <a:lnTo>
                  <a:pt x="45567" y="220632"/>
                </a:lnTo>
                <a:lnTo>
                  <a:pt x="78767" y="167140"/>
                </a:lnTo>
                <a:lnTo>
                  <a:pt x="119571" y="119571"/>
                </a:lnTo>
                <a:lnTo>
                  <a:pt x="167140" y="78767"/>
                </a:lnTo>
                <a:lnTo>
                  <a:pt x="220632" y="45567"/>
                </a:lnTo>
                <a:lnTo>
                  <a:pt x="279208" y="20812"/>
                </a:lnTo>
                <a:lnTo>
                  <a:pt x="342027" y="5343"/>
                </a:lnTo>
                <a:lnTo>
                  <a:pt x="408248" y="0"/>
                </a:lnTo>
                <a:lnTo>
                  <a:pt x="9337354" y="0"/>
                </a:lnTo>
                <a:lnTo>
                  <a:pt x="9403575" y="5343"/>
                </a:lnTo>
                <a:lnTo>
                  <a:pt x="9466393" y="20812"/>
                </a:lnTo>
                <a:lnTo>
                  <a:pt x="9524969" y="45567"/>
                </a:lnTo>
                <a:lnTo>
                  <a:pt x="9578461" y="78767"/>
                </a:lnTo>
                <a:lnTo>
                  <a:pt x="9626030" y="119571"/>
                </a:lnTo>
                <a:lnTo>
                  <a:pt x="9666835" y="167140"/>
                </a:lnTo>
                <a:lnTo>
                  <a:pt x="9700035" y="220632"/>
                </a:lnTo>
                <a:lnTo>
                  <a:pt x="9724789" y="279208"/>
                </a:lnTo>
                <a:lnTo>
                  <a:pt x="9740259" y="342027"/>
                </a:lnTo>
                <a:lnTo>
                  <a:pt x="9745602" y="408248"/>
                </a:lnTo>
                <a:lnTo>
                  <a:pt x="9745602" y="12243024"/>
                </a:lnTo>
                <a:lnTo>
                  <a:pt x="9740259" y="12309245"/>
                </a:lnTo>
                <a:lnTo>
                  <a:pt x="9724789" y="12372064"/>
                </a:lnTo>
                <a:lnTo>
                  <a:pt x="9700035" y="12430640"/>
                </a:lnTo>
                <a:lnTo>
                  <a:pt x="9666835" y="12484132"/>
                </a:lnTo>
                <a:lnTo>
                  <a:pt x="9626030" y="12531701"/>
                </a:lnTo>
                <a:lnTo>
                  <a:pt x="9578461" y="12572505"/>
                </a:lnTo>
                <a:lnTo>
                  <a:pt x="9524969" y="12605705"/>
                </a:lnTo>
                <a:lnTo>
                  <a:pt x="9466393" y="12630460"/>
                </a:lnTo>
                <a:lnTo>
                  <a:pt x="9403575" y="12645929"/>
                </a:lnTo>
                <a:lnTo>
                  <a:pt x="9337354" y="12651273"/>
                </a:lnTo>
                <a:lnTo>
                  <a:pt x="408248" y="12651273"/>
                </a:lnTo>
                <a:lnTo>
                  <a:pt x="342027" y="12645929"/>
                </a:lnTo>
                <a:lnTo>
                  <a:pt x="279208" y="12630460"/>
                </a:lnTo>
                <a:lnTo>
                  <a:pt x="220632" y="12605705"/>
                </a:lnTo>
                <a:lnTo>
                  <a:pt x="167140" y="12572505"/>
                </a:lnTo>
                <a:lnTo>
                  <a:pt x="119571" y="12531701"/>
                </a:lnTo>
                <a:lnTo>
                  <a:pt x="78767" y="12484132"/>
                </a:lnTo>
                <a:lnTo>
                  <a:pt x="45567" y="12430640"/>
                </a:lnTo>
                <a:lnTo>
                  <a:pt x="20812" y="12372064"/>
                </a:lnTo>
                <a:lnTo>
                  <a:pt x="5343" y="12309245"/>
                </a:lnTo>
                <a:lnTo>
                  <a:pt x="0" y="12243024"/>
                </a:lnTo>
                <a:lnTo>
                  <a:pt x="0" y="408248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502040" y="1996099"/>
            <a:ext cx="4958313" cy="5619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youtube.com/watch?v=SYHs3D6jJ_o" TargetMode="External"/><Relationship Id="rId12" Type="http://schemas.openxmlformats.org/officeDocument/2006/relationships/hyperlink" Target="https://www.youtube.com/watch?v=OFqYMFCzefk" TargetMode="External"/><Relationship Id="rId13" Type="http://schemas.openxmlformats.org/officeDocument/2006/relationships/hyperlink" Target="https://www.youtube.com/watch?v=WAmnGqjSB4M" TargetMode="External"/><Relationship Id="rId14" Type="http://schemas.openxmlformats.org/officeDocument/2006/relationships/hyperlink" Target="https://www.youtube.com/watch?v=ocbyS9-3jjM&amp;amp;index=1&amp;amp;list=PLA17E58E99C442771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hyperlink" Target="http://www.lifeprint.com/asl101/pages-" TargetMode="External"/><Relationship Id="rId8" Type="http://schemas.openxmlformats.org/officeDocument/2006/relationships/image" Target="../media/image6.png"/><Relationship Id="rId9" Type="http://schemas.openxmlformats.org/officeDocument/2006/relationships/hyperlink" Target="https://www.youtube.com/watch?v=keHK-bMEZts&amp;amp;index=6&amp;amp;list=PLA17E58E99C442771" TargetMode="External"/><Relationship Id="rId10" Type="http://schemas.openxmlformats.org/officeDocument/2006/relationships/hyperlink" Target="https://www.youtube.com/watch?v=6jlcZ_lbbhM&amp;amp;list=PLA17E58E99C442771&amp;amp;index=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6868" y="2111697"/>
            <a:ext cx="465074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i="1" spc="-20" dirty="0">
                <a:latin typeface="Athelas"/>
                <a:cs typeface="Athelas"/>
              </a:rPr>
              <a:t>Da</a:t>
            </a:r>
            <a:r>
              <a:rPr sz="2000" b="1" i="1" spc="-35" dirty="0">
                <a:latin typeface="Athelas"/>
                <a:cs typeface="Athelas"/>
              </a:rPr>
              <a:t>t</a:t>
            </a:r>
            <a:r>
              <a:rPr sz="2000" b="1" i="1" spc="105" dirty="0">
                <a:latin typeface="Athelas"/>
                <a:cs typeface="Athelas"/>
              </a:rPr>
              <a:t>a</a:t>
            </a:r>
            <a:r>
              <a:rPr sz="2000" b="1" i="1" spc="40" dirty="0">
                <a:latin typeface="Athelas"/>
                <a:cs typeface="Athelas"/>
              </a:rPr>
              <a:t> </a:t>
            </a:r>
            <a:r>
              <a:rPr sz="2000" b="1" i="1" spc="45" dirty="0">
                <a:latin typeface="Athelas"/>
                <a:cs typeface="Athelas"/>
              </a:rPr>
              <a:t>Collection,</a:t>
            </a:r>
            <a:r>
              <a:rPr sz="2000" b="1" i="1" spc="25" dirty="0">
                <a:latin typeface="Athelas"/>
                <a:cs typeface="Athelas"/>
              </a:rPr>
              <a:t> </a:t>
            </a:r>
            <a:r>
              <a:rPr sz="2000" b="1" i="1" spc="135" dirty="0">
                <a:latin typeface="Athelas"/>
                <a:cs typeface="Athelas"/>
              </a:rPr>
              <a:t>M</a:t>
            </a:r>
            <a:r>
              <a:rPr sz="2000" b="1" i="1" spc="45" dirty="0">
                <a:latin typeface="Athelas"/>
                <a:cs typeface="Athelas"/>
              </a:rPr>
              <a:t>e</a:t>
            </a:r>
            <a:r>
              <a:rPr sz="2000" b="1" i="1" spc="80" dirty="0">
                <a:latin typeface="Athelas"/>
                <a:cs typeface="Athelas"/>
              </a:rPr>
              <a:t>thodolog</a:t>
            </a:r>
            <a:r>
              <a:rPr sz="2000" b="1" i="1" dirty="0">
                <a:latin typeface="Athelas"/>
                <a:cs typeface="Athelas"/>
              </a:rPr>
              <a:t>y</a:t>
            </a:r>
            <a:r>
              <a:rPr sz="2000" b="1" i="1" spc="60" dirty="0">
                <a:latin typeface="Athelas"/>
                <a:cs typeface="Athelas"/>
              </a:rPr>
              <a:t>,</a:t>
            </a:r>
            <a:r>
              <a:rPr sz="2000" b="1" i="1" spc="45" dirty="0">
                <a:latin typeface="Athelas"/>
                <a:cs typeface="Athelas"/>
              </a:rPr>
              <a:t> </a:t>
            </a:r>
            <a:r>
              <a:rPr sz="2000" b="1" i="1" spc="75" dirty="0">
                <a:latin typeface="Athelas"/>
                <a:cs typeface="Athelas"/>
              </a:rPr>
              <a:t>and</a:t>
            </a:r>
            <a:r>
              <a:rPr sz="2000" b="1" i="1" spc="40" dirty="0">
                <a:latin typeface="Athelas"/>
                <a:cs typeface="Athelas"/>
              </a:rPr>
              <a:t> </a:t>
            </a:r>
            <a:r>
              <a:rPr sz="2000" b="1" i="1" spc="25" dirty="0">
                <a:latin typeface="Athelas"/>
                <a:cs typeface="Athelas"/>
              </a:rPr>
              <a:t>Analysis</a:t>
            </a:r>
            <a:endParaRPr sz="2000" dirty="0">
              <a:latin typeface="Athelas"/>
              <a:cs typeface="Athe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99296" y="2665170"/>
            <a:ext cx="9498330" cy="149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6990">
              <a:lnSpc>
                <a:spcPct val="100000"/>
              </a:lnSpc>
            </a:pPr>
            <a:r>
              <a:rPr sz="1650" spc="-185" dirty="0">
                <a:latin typeface="American Typewriter"/>
                <a:cs typeface="American Typewriter"/>
              </a:rPr>
              <a:t>Th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45" dirty="0">
                <a:latin typeface="American Typewriter"/>
                <a:cs typeface="American Typewriter"/>
              </a:rPr>
              <a:t>d</a:t>
            </a:r>
            <a:r>
              <a:rPr sz="1650" spc="-160" dirty="0">
                <a:latin typeface="American Typewriter"/>
                <a:cs typeface="American Typewriter"/>
              </a:rPr>
              <a:t>a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50" dirty="0">
                <a:latin typeface="American Typewriter"/>
                <a:cs typeface="American Typewriter"/>
              </a:rPr>
              <a:t>a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w</a:t>
            </a:r>
            <a:r>
              <a:rPr sz="1650" spc="-160" dirty="0">
                <a:latin typeface="American Typewriter"/>
                <a:cs typeface="American Typewriter"/>
              </a:rPr>
              <a:t>as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90" dirty="0">
                <a:latin typeface="American Typewriter"/>
                <a:cs typeface="American Typewriter"/>
              </a:rPr>
              <a:t>ob</a:t>
            </a:r>
            <a:r>
              <a:rPr sz="1650" spc="-85" dirty="0">
                <a:latin typeface="American Typewriter"/>
                <a:cs typeface="American Typewriter"/>
              </a:rPr>
              <a:t>t</a:t>
            </a:r>
            <a:r>
              <a:rPr sz="1650" spc="-135" dirty="0">
                <a:latin typeface="American Typewriter"/>
                <a:cs typeface="American Typewriter"/>
              </a:rPr>
              <a:t>ained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th</a:t>
            </a:r>
            <a:r>
              <a:rPr sz="1650" spc="-204" dirty="0">
                <a:latin typeface="American Typewriter"/>
                <a:cs typeface="American Typewriter"/>
              </a:rPr>
              <a:t>r</a:t>
            </a:r>
            <a:r>
              <a:rPr sz="1650" spc="-130" dirty="0">
                <a:latin typeface="American Typewriter"/>
                <a:cs typeface="American Typewriter"/>
              </a:rPr>
              <a:t>oug</a:t>
            </a:r>
            <a:r>
              <a:rPr sz="1650" spc="-140" dirty="0">
                <a:latin typeface="American Typewriter"/>
                <a:cs typeface="American Typewriter"/>
              </a:rPr>
              <a:t>h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90" dirty="0">
                <a:latin typeface="American Typewriter"/>
                <a:cs typeface="American Typewriter"/>
              </a:rPr>
              <a:t>t</a:t>
            </a:r>
            <a:r>
              <a:rPr sz="1650" spc="-195" dirty="0">
                <a:latin typeface="American Typewriter"/>
                <a:cs typeface="American Typewriter"/>
              </a:rPr>
              <a:t>w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di</a:t>
            </a:r>
            <a:r>
              <a:rPr sz="1650" spc="-114" dirty="0">
                <a:latin typeface="American Typewriter"/>
                <a:cs typeface="American Typewriter"/>
              </a:rPr>
              <a:t>ff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75" dirty="0">
                <a:latin typeface="American Typewriter"/>
                <a:cs typeface="American Typewriter"/>
              </a:rPr>
              <a:t>r</a:t>
            </a:r>
            <a:r>
              <a:rPr sz="1650" spc="-114" dirty="0">
                <a:latin typeface="American Typewriter"/>
                <a:cs typeface="American Typewriter"/>
              </a:rPr>
              <a:t>e</a:t>
            </a:r>
            <a:r>
              <a:rPr sz="1650" spc="-160" dirty="0">
                <a:latin typeface="American Typewriter"/>
                <a:cs typeface="American Typewriter"/>
              </a:rPr>
              <a:t>n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sou</a:t>
            </a:r>
            <a:r>
              <a:rPr sz="1650" spc="-165" dirty="0">
                <a:latin typeface="American Typewriter"/>
                <a:cs typeface="American Typewriter"/>
              </a:rPr>
              <a:t>r</a:t>
            </a:r>
            <a:r>
              <a:rPr sz="1650" spc="-130" dirty="0">
                <a:latin typeface="American Typewriter"/>
                <a:cs typeface="American Typewriter"/>
              </a:rPr>
              <a:t>ces</a:t>
            </a:r>
            <a:r>
              <a:rPr sz="1650" spc="-5" dirty="0">
                <a:latin typeface="American Typewriter"/>
                <a:cs typeface="American Typewriter"/>
              </a:rPr>
              <a:t>-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Gallaud</a:t>
            </a:r>
            <a:r>
              <a:rPr sz="1650" spc="-145" dirty="0">
                <a:latin typeface="American Typewriter"/>
                <a:cs typeface="American Typewriter"/>
              </a:rPr>
              <a:t>e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Uni</a:t>
            </a:r>
            <a:r>
              <a:rPr sz="1650" spc="-210" dirty="0">
                <a:latin typeface="American Typewriter"/>
                <a:cs typeface="American Typewriter"/>
              </a:rPr>
              <a:t>v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170" dirty="0">
                <a:latin typeface="American Typewriter"/>
                <a:cs typeface="American Typewriter"/>
              </a:rPr>
              <a:t>r</a:t>
            </a:r>
            <a:r>
              <a:rPr sz="1650" spc="-150" dirty="0">
                <a:latin typeface="American Typewriter"/>
                <a:cs typeface="American Typewriter"/>
              </a:rPr>
              <a:t>sit</a:t>
            </a:r>
            <a:r>
              <a:rPr sz="1650" spc="-180" dirty="0">
                <a:latin typeface="American Typewriter"/>
                <a:cs typeface="American Typewriter"/>
              </a:rPr>
              <a:t>y</a:t>
            </a:r>
            <a:r>
              <a:rPr sz="1650" spc="-120" dirty="0">
                <a:latin typeface="American Typewriter"/>
                <a:cs typeface="American Typewriter"/>
              </a:rPr>
              <a:t>’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405" dirty="0">
                <a:latin typeface="American Typewriter"/>
                <a:cs typeface="American Typewriter"/>
              </a:rPr>
              <a:t>T</a:t>
            </a:r>
            <a:r>
              <a:rPr sz="1650" spc="-215" dirty="0">
                <a:latin typeface="American Typewriter"/>
                <a:cs typeface="American Typewriter"/>
              </a:rPr>
              <a:t>edX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45" dirty="0">
                <a:latin typeface="American Typewriter"/>
                <a:cs typeface="American Typewriter"/>
              </a:rPr>
              <a:t>series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a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405" dirty="0">
                <a:latin typeface="American Typewriter"/>
                <a:cs typeface="American Typewriter"/>
              </a:rPr>
              <a:t>T</a:t>
            </a:r>
            <a:r>
              <a:rPr sz="1650" spc="-160" dirty="0">
                <a:latin typeface="American Typewriter"/>
                <a:cs typeface="American Typewriter"/>
              </a:rPr>
              <a:t>edxlsl</a:t>
            </a:r>
            <a:r>
              <a:rPr sz="1650" spc="-225" dirty="0">
                <a:latin typeface="American Typewriter"/>
                <a:cs typeface="American Typewriter"/>
              </a:rPr>
              <a:t>a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series</a:t>
            </a:r>
            <a:r>
              <a:rPr sz="1650" spc="-8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140" dirty="0">
                <a:latin typeface="American Typewriter"/>
                <a:cs typeface="American Typewriter"/>
              </a:rPr>
              <a:t>Dea</a:t>
            </a:r>
            <a:r>
              <a:rPr sz="1650" spc="-70" dirty="0">
                <a:latin typeface="American Typewriter"/>
                <a:cs typeface="American Typewriter"/>
              </a:rPr>
              <a:t>f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04" dirty="0">
                <a:latin typeface="American Typewriter"/>
                <a:cs typeface="American Typewriter"/>
              </a:rPr>
              <a:t>p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114" dirty="0">
                <a:latin typeface="American Typewriter"/>
                <a:cs typeface="American Typewriter"/>
              </a:rPr>
              <a:t>ese</a:t>
            </a:r>
            <a:r>
              <a:rPr sz="1650" spc="-160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85" dirty="0">
                <a:latin typeface="American Typewriter"/>
                <a:cs typeface="American Typewriter"/>
              </a:rPr>
              <a:t>r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04" dirty="0">
                <a:latin typeface="American Typewriter"/>
                <a:cs typeface="American Typewriter"/>
              </a:rPr>
              <a:t>p</a:t>
            </a:r>
            <a:r>
              <a:rPr sz="1650" spc="-195" dirty="0">
                <a:latin typeface="American Typewriter"/>
                <a:cs typeface="American Typewriter"/>
              </a:rPr>
              <a:t>r</a:t>
            </a:r>
            <a:r>
              <a:rPr sz="1650" spc="-114" dirty="0">
                <a:latin typeface="American Typewriter"/>
                <a:cs typeface="American Typewriter"/>
              </a:rPr>
              <a:t>ese</a:t>
            </a:r>
            <a:r>
              <a:rPr sz="1650" spc="-160" dirty="0">
                <a:latin typeface="American Typewriter"/>
                <a:cs typeface="American Typewriter"/>
              </a:rPr>
              <a:t>n</a:t>
            </a:r>
            <a:r>
              <a:rPr sz="1650" spc="-140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30" dirty="0">
                <a:latin typeface="American Typewriter"/>
                <a:cs typeface="American Typewriter"/>
              </a:rPr>
              <a:t>tions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00" dirty="0">
                <a:latin typeface="American Typewriter"/>
                <a:cs typeface="American Typewriter"/>
              </a:rPr>
              <a:t>el</a:t>
            </a:r>
            <a:r>
              <a:rPr sz="1650" spc="-155" dirty="0">
                <a:latin typeface="American Typewriter"/>
                <a:cs typeface="American Typewriter"/>
              </a:rPr>
              <a:t>a</a:t>
            </a:r>
            <a:r>
              <a:rPr sz="1650" spc="-145" dirty="0">
                <a:latin typeface="American Typewriter"/>
                <a:cs typeface="American Typewriter"/>
              </a:rPr>
              <a:t>ting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Dea</a:t>
            </a:r>
            <a:r>
              <a:rPr sz="1650" spc="-70" dirty="0">
                <a:latin typeface="American Typewriter"/>
                <a:cs typeface="American Typewriter"/>
              </a:rPr>
              <a:t>f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Communit</a:t>
            </a:r>
            <a:r>
              <a:rPr sz="1650" spc="-365" dirty="0">
                <a:latin typeface="American Typewriter"/>
                <a:cs typeface="American Typewriter"/>
              </a:rPr>
              <a:t>y</a:t>
            </a:r>
            <a:r>
              <a:rPr sz="1650" spc="-40" dirty="0">
                <a:latin typeface="American Typewriter"/>
                <a:cs typeface="American Typewriter"/>
              </a:rPr>
              <a:t>.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29" dirty="0">
                <a:latin typeface="American Typewriter"/>
                <a:cs typeface="American Typewriter"/>
              </a:rPr>
              <a:t>Si</a:t>
            </a:r>
            <a:r>
              <a:rPr sz="1650" spc="-305" dirty="0">
                <a:latin typeface="American Typewriter"/>
                <a:cs typeface="American Typewriter"/>
              </a:rPr>
              <a:t>x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videos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w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75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use</a:t>
            </a:r>
            <a:r>
              <a:rPr sz="1650" spc="-140" dirty="0">
                <a:latin typeface="American Typewriter"/>
                <a:cs typeface="American Typewriter"/>
              </a:rPr>
              <a:t>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50" dirty="0">
                <a:latin typeface="American Typewriter"/>
                <a:cs typeface="American Typewriter"/>
              </a:rPr>
              <a:t>o</a:t>
            </a:r>
            <a:r>
              <a:rPr sz="1650" spc="-130" dirty="0">
                <a:latin typeface="American Typewriter"/>
                <a:cs typeface="American Typewriter"/>
              </a:rPr>
              <a:t>r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this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75" dirty="0">
                <a:latin typeface="American Typewriter"/>
                <a:cs typeface="American Typewriter"/>
              </a:rPr>
              <a:t>r</a:t>
            </a:r>
            <a:r>
              <a:rPr sz="1650" spc="-140" dirty="0">
                <a:latin typeface="American Typewriter"/>
                <a:cs typeface="American Typewriter"/>
              </a:rPr>
              <a:t>esea</a:t>
            </a:r>
            <a:r>
              <a:rPr sz="1650" spc="-160" dirty="0">
                <a:latin typeface="American Typewriter"/>
                <a:cs typeface="American Typewriter"/>
              </a:rPr>
              <a:t>r</a:t>
            </a:r>
            <a:r>
              <a:rPr sz="1650" spc="-125" dirty="0">
                <a:latin typeface="American Typewriter"/>
                <a:cs typeface="American Typewriter"/>
              </a:rPr>
              <a:t>ch,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all</a:t>
            </a:r>
            <a:r>
              <a:rPr sz="1650" spc="-90" dirty="0">
                <a:latin typeface="American Typewriter"/>
                <a:cs typeface="American Typewriter"/>
              </a:rPr>
              <a:t> </a:t>
            </a:r>
            <a:r>
              <a:rPr sz="1650" spc="-55" dirty="0">
                <a:latin typeface="American Typewriter"/>
                <a:cs typeface="American Typewriter"/>
              </a:rPr>
              <a:t>of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videos’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00" dirty="0">
                <a:latin typeface="American Typewriter"/>
                <a:cs typeface="American Typewriter"/>
              </a:rPr>
              <a:t>p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114" dirty="0">
                <a:latin typeface="American Typewriter"/>
                <a:cs typeface="American Typewriter"/>
              </a:rPr>
              <a:t>ese</a:t>
            </a:r>
            <a:r>
              <a:rPr sz="1650" spc="-155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175" dirty="0">
                <a:latin typeface="American Typewriter"/>
                <a:cs typeface="American Typewriter"/>
              </a:rPr>
              <a:t>rs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w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165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De</a:t>
            </a:r>
            <a:r>
              <a:rPr sz="1650" spc="-140" dirty="0">
                <a:latin typeface="American Typewriter"/>
                <a:cs typeface="American Typewriter"/>
              </a:rPr>
              <a:t>a</a:t>
            </a:r>
            <a:r>
              <a:rPr sz="1650" spc="-70" dirty="0">
                <a:latin typeface="American Typewriter"/>
                <a:cs typeface="American Typewriter"/>
              </a:rPr>
              <a:t>f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t</a:t>
            </a:r>
            <a:r>
              <a:rPr sz="1650" spc="-235" dirty="0">
                <a:latin typeface="American Typewriter"/>
                <a:cs typeface="American Typewriter"/>
              </a:rPr>
              <a:t>r</a:t>
            </a:r>
            <a:r>
              <a:rPr sz="1650" spc="-160" dirty="0">
                <a:latin typeface="American Typewriter"/>
                <a:cs typeface="American Typewriter"/>
              </a:rPr>
              <a:t>ansl</a:t>
            </a:r>
            <a:r>
              <a:rPr sz="1650" spc="-200" dirty="0">
                <a:latin typeface="American Typewriter"/>
                <a:cs typeface="American Typewriter"/>
              </a:rPr>
              <a:t>a</a:t>
            </a:r>
            <a:r>
              <a:rPr sz="1650" spc="-120" dirty="0">
                <a:latin typeface="American Typewriter"/>
                <a:cs typeface="American Typewriter"/>
              </a:rPr>
              <a:t>tion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w</a:t>
            </a:r>
            <a:r>
              <a:rPr sz="1650" spc="-160" dirty="0">
                <a:latin typeface="American Typewriter"/>
                <a:cs typeface="American Typewriter"/>
              </a:rPr>
              <a:t>as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based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on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c</a:t>
            </a:r>
            <a:r>
              <a:rPr sz="1650" spc="-135" dirty="0">
                <a:latin typeface="American Typewriter"/>
                <a:cs typeface="American Typewriter"/>
              </a:rPr>
              <a:t>a</a:t>
            </a:r>
            <a:r>
              <a:rPr sz="1650" spc="-155" dirty="0">
                <a:latin typeface="American Typewriter"/>
                <a:cs typeface="American Typewriter"/>
              </a:rPr>
              <a:t>p</a:t>
            </a:r>
            <a:r>
              <a:rPr sz="1650" spc="-125" dirty="0">
                <a:latin typeface="American Typewriter"/>
                <a:cs typeface="American Typewriter"/>
              </a:rPr>
              <a:t>tioning.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45" dirty="0">
                <a:latin typeface="American Typewriter"/>
                <a:cs typeface="American Typewriter"/>
              </a:rPr>
              <a:t>M</a:t>
            </a:r>
            <a:r>
              <a:rPr sz="1650" spc="-90" dirty="0">
                <a:latin typeface="American Typewriter"/>
                <a:cs typeface="American Typewriter"/>
              </a:rPr>
              <a:t>e</a:t>
            </a:r>
            <a:r>
              <a:rPr sz="1650" spc="-105" dirty="0">
                <a:latin typeface="American Typewriter"/>
                <a:cs typeface="American Typewriter"/>
              </a:rPr>
              <a:t>thodolo</a:t>
            </a:r>
            <a:r>
              <a:rPr sz="1650" spc="-120" dirty="0">
                <a:latin typeface="American Typewriter"/>
                <a:cs typeface="American Typewriter"/>
              </a:rPr>
              <a:t>g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findings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w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75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25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based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on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60" dirty="0">
                <a:latin typeface="American Typewriter"/>
                <a:cs typeface="American Typewriter"/>
              </a:rPr>
              <a:t>r</a:t>
            </a:r>
            <a:r>
              <a:rPr sz="1650" spc="-135" dirty="0">
                <a:latin typeface="American Typewriter"/>
                <a:cs typeface="American Typewriter"/>
              </a:rPr>
              <a:t>esea</a:t>
            </a:r>
            <a:r>
              <a:rPr sz="1650" spc="-150" dirty="0">
                <a:latin typeface="American Typewriter"/>
                <a:cs typeface="American Typewriter"/>
              </a:rPr>
              <a:t>r</a:t>
            </a:r>
            <a:r>
              <a:rPr sz="1650" spc="-170" dirty="0">
                <a:latin typeface="American Typewriter"/>
                <a:cs typeface="American Typewriter"/>
              </a:rPr>
              <a:t>che</a:t>
            </a:r>
            <a:r>
              <a:rPr sz="1650" spc="-85" dirty="0">
                <a:latin typeface="American Typewriter"/>
                <a:cs typeface="American Typewriter"/>
              </a:rPr>
              <a:t>r</a:t>
            </a:r>
            <a:r>
              <a:rPr sz="1650" spc="-120" dirty="0">
                <a:latin typeface="American Typewriter"/>
                <a:cs typeface="American Typewriter"/>
              </a:rPr>
              <a:t>’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judgme</a:t>
            </a:r>
            <a:r>
              <a:rPr sz="1650" spc="-170" dirty="0">
                <a:latin typeface="American Typewriter"/>
                <a:cs typeface="American Typewriter"/>
              </a:rPr>
              <a:t>n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on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wh</a:t>
            </a:r>
            <a:r>
              <a:rPr sz="1650" spc="-160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is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c</a:t>
            </a:r>
            <a:r>
              <a:rPr sz="1650" spc="-145" dirty="0">
                <a:latin typeface="American Typewriter"/>
                <a:cs typeface="American Typewriter"/>
              </a:rPr>
              <a:t>onside</a:t>
            </a:r>
            <a:r>
              <a:rPr sz="1650" spc="-150" dirty="0">
                <a:latin typeface="American Typewriter"/>
                <a:cs typeface="American Typewriter"/>
              </a:rPr>
              <a:t>r</a:t>
            </a:r>
            <a:r>
              <a:rPr sz="1650" spc="-95" dirty="0">
                <a:latin typeface="American Typewriter"/>
                <a:cs typeface="American Typewriter"/>
              </a:rPr>
              <a:t>ed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b="1" spc="-175" dirty="0">
                <a:latin typeface="American Typewriter"/>
                <a:cs typeface="American Typewriter"/>
              </a:rPr>
              <a:t>as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b="1" spc="-155" dirty="0">
                <a:latin typeface="American Typewriter"/>
                <a:cs typeface="American Typewriter"/>
              </a:rPr>
              <a:t>a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spc="-275" dirty="0">
                <a:latin typeface="American Typewriter"/>
                <a:cs typeface="American Typewriter"/>
              </a:rPr>
              <a:t>v</a:t>
            </a:r>
            <a:r>
              <a:rPr sz="1650" spc="-140" dirty="0">
                <a:latin typeface="American Typewriter"/>
                <a:cs typeface="American Typewriter"/>
              </a:rPr>
              <a:t>aried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sign</a:t>
            </a:r>
            <a:r>
              <a:rPr sz="1650" spc="-85" dirty="0">
                <a:latin typeface="American Typewriter"/>
                <a:cs typeface="American Typewriter"/>
              </a:rPr>
              <a:t>.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50" dirty="0">
                <a:latin typeface="American Typewriter"/>
                <a:cs typeface="American Typewriter"/>
              </a:rPr>
              <a:t>Th</a:t>
            </a:r>
            <a:r>
              <a:rPr sz="1650" spc="-220" dirty="0">
                <a:latin typeface="American Typewriter"/>
                <a:cs typeface="American Typewriter"/>
              </a:rPr>
              <a:t>r</a:t>
            </a:r>
            <a:r>
              <a:rPr sz="1650" spc="-135" dirty="0">
                <a:latin typeface="American Typewriter"/>
                <a:cs typeface="American Typewriter"/>
              </a:rPr>
              <a:t>oughou</a:t>
            </a:r>
            <a:r>
              <a:rPr sz="1650" spc="-90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vide</a:t>
            </a:r>
            <a:r>
              <a:rPr sz="1650" spc="-165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,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60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40" dirty="0">
                <a:latin typeface="American Typewriter"/>
                <a:cs typeface="American Typewriter"/>
              </a:rPr>
              <a:t>esea</a:t>
            </a:r>
            <a:r>
              <a:rPr sz="1650" spc="-160" dirty="0">
                <a:latin typeface="American Typewriter"/>
                <a:cs typeface="American Typewriter"/>
              </a:rPr>
              <a:t>r</a:t>
            </a:r>
            <a:r>
              <a:rPr sz="1650" spc="-165" dirty="0">
                <a:latin typeface="American Typewriter"/>
                <a:cs typeface="American Typewriter"/>
              </a:rPr>
              <a:t>cher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335" dirty="0">
                <a:latin typeface="American Typewriter"/>
                <a:cs typeface="American Typewriter"/>
              </a:rPr>
              <a:t>k</a:t>
            </a:r>
            <a:r>
              <a:rPr sz="1650" spc="-90" dirty="0">
                <a:latin typeface="American Typewriter"/>
                <a:cs typeface="American Typewriter"/>
              </a:rPr>
              <a:t>e</a:t>
            </a:r>
            <a:r>
              <a:rPr sz="1650" spc="-110" dirty="0">
                <a:latin typeface="American Typewriter"/>
                <a:cs typeface="American Typewriter"/>
              </a:rPr>
              <a:t>p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an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270" dirty="0">
                <a:latin typeface="American Typewriter"/>
                <a:cs typeface="American Typewriter"/>
              </a:rPr>
              <a:t>y</a:t>
            </a:r>
            <a:r>
              <a:rPr sz="1650" spc="-55" dirty="0">
                <a:latin typeface="American Typewriter"/>
                <a:cs typeface="American Typewriter"/>
              </a:rPr>
              <a:t>e </a:t>
            </a:r>
            <a:r>
              <a:rPr sz="1650" spc="-114" dirty="0">
                <a:latin typeface="American Typewriter"/>
                <a:cs typeface="American Typewriter"/>
              </a:rPr>
              <a:t>o</a:t>
            </a:r>
            <a:r>
              <a:rPr sz="1650" spc="-130" dirty="0">
                <a:latin typeface="American Typewriter"/>
                <a:cs typeface="American Typewriter"/>
              </a:rPr>
              <a:t>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sign</a:t>
            </a:r>
            <a:r>
              <a:rPr sz="1650" spc="-155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75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deeme</a:t>
            </a:r>
            <a:r>
              <a:rPr sz="1650" spc="-130" dirty="0">
                <a:latin typeface="American Typewriter"/>
                <a:cs typeface="American Typewriter"/>
              </a:rPr>
              <a:t>d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un</a:t>
            </a:r>
            <a:r>
              <a:rPr sz="1650" spc="-5" dirty="0">
                <a:latin typeface="American Typewriter"/>
                <a:cs typeface="American Typewriter"/>
              </a:rPr>
              <a:t>-</a:t>
            </a:r>
            <a:r>
              <a:rPr sz="1650" spc="-180" dirty="0">
                <a:latin typeface="American Typewriter"/>
                <a:cs typeface="American Typewriter"/>
              </a:rPr>
              <a:t>na</a:t>
            </a:r>
            <a:r>
              <a:rPr sz="1650" spc="-170" dirty="0">
                <a:latin typeface="American Typewriter"/>
                <a:cs typeface="American Typewriter"/>
              </a:rPr>
              <a:t>tu</a:t>
            </a:r>
            <a:r>
              <a:rPr sz="1650" spc="-200" dirty="0">
                <a:latin typeface="American Typewriter"/>
                <a:cs typeface="American Typewriter"/>
              </a:rPr>
              <a:t>r</a:t>
            </a:r>
            <a:r>
              <a:rPr sz="1650" spc="-140" dirty="0">
                <a:latin typeface="American Typewriter"/>
                <a:cs typeface="American Typewriter"/>
              </a:rPr>
              <a:t>al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or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a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sign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80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w</a:t>
            </a:r>
            <a:r>
              <a:rPr sz="1650" spc="-125" dirty="0">
                <a:latin typeface="American Typewriter"/>
                <a:cs typeface="American Typewriter"/>
              </a:rPr>
              <a:t>asn’t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seen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b</a:t>
            </a:r>
            <a:r>
              <a:rPr sz="1650" spc="-80" dirty="0">
                <a:latin typeface="American Typewriter"/>
                <a:cs typeface="American Typewriter"/>
              </a:rPr>
              <a:t>e</a:t>
            </a: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45" dirty="0">
                <a:latin typeface="American Typewriter"/>
                <a:cs typeface="American Typewriter"/>
              </a:rPr>
              <a:t>o</a:t>
            </a:r>
            <a:r>
              <a:rPr sz="1650" spc="-155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then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80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w</a:t>
            </a:r>
            <a:r>
              <a:rPr sz="1650" spc="-114" dirty="0">
                <a:latin typeface="American Typewriter"/>
                <a:cs typeface="American Typewriter"/>
              </a:rPr>
              <a:t>ould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65" dirty="0">
                <a:latin typeface="American Typewriter"/>
                <a:cs typeface="American Typewriter"/>
              </a:rPr>
              <a:t>be</a:t>
            </a:r>
            <a:r>
              <a:rPr sz="1650" spc="-30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05" dirty="0">
                <a:latin typeface="American Typewriter"/>
                <a:cs typeface="American Typewriter"/>
              </a:rPr>
              <a:t>e</a:t>
            </a:r>
            <a:r>
              <a:rPr sz="1650" spc="-120" dirty="0">
                <a:latin typeface="American Typewriter"/>
                <a:cs typeface="American Typewriter"/>
              </a:rPr>
              <a:t>c</a:t>
            </a:r>
            <a:r>
              <a:rPr sz="1650" spc="-150" dirty="0">
                <a:latin typeface="American Typewriter"/>
                <a:cs typeface="American Typewriter"/>
              </a:rPr>
              <a:t>o</a:t>
            </a:r>
            <a:r>
              <a:rPr sz="1650" spc="-155" dirty="0">
                <a:latin typeface="American Typewriter"/>
                <a:cs typeface="American Typewriter"/>
              </a:rPr>
              <a:t>r</a:t>
            </a:r>
            <a:r>
              <a:rPr sz="1650" spc="-110" dirty="0">
                <a:latin typeface="American Typewriter"/>
                <a:cs typeface="American Typewriter"/>
              </a:rPr>
              <a:t>ded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b</a:t>
            </a:r>
            <a:r>
              <a:rPr sz="1650" spc="-185" dirty="0">
                <a:latin typeface="American Typewriter"/>
                <a:cs typeface="American Typewriter"/>
              </a:rPr>
              <a:t>r</a:t>
            </a:r>
            <a:r>
              <a:rPr sz="1650" spc="-130" dirty="0">
                <a:latin typeface="American Typewriter"/>
                <a:cs typeface="American Typewriter"/>
              </a:rPr>
              <a:t>oug</a:t>
            </a:r>
            <a:r>
              <a:rPr sz="1650" spc="-160" dirty="0">
                <a:latin typeface="American Typewriter"/>
                <a:cs typeface="American Typewriter"/>
              </a:rPr>
              <a:t>h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u</a:t>
            </a:r>
            <a:r>
              <a:rPr sz="1650" spc="-140" dirty="0">
                <a:latin typeface="American Typewriter"/>
                <a:cs typeface="American Typewriter"/>
              </a:rPr>
              <a:t>p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50" dirty="0">
                <a:latin typeface="American Typewriter"/>
                <a:cs typeface="American Typewriter"/>
              </a:rPr>
              <a:t>o</a:t>
            </a:r>
            <a:r>
              <a:rPr sz="1650" spc="-130" dirty="0">
                <a:latin typeface="American Typewriter"/>
                <a:cs typeface="American Typewriter"/>
              </a:rPr>
              <a:t>r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discussion.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0176" y="4675580"/>
            <a:ext cx="4653280" cy="23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170" dirty="0">
                <a:latin typeface="American Typewriter"/>
                <a:cs typeface="American Typewriter"/>
              </a:rPr>
              <a:t>Vide</a:t>
            </a:r>
            <a:r>
              <a:rPr sz="1650" b="1" spc="-160" dirty="0">
                <a:latin typeface="American Typewriter"/>
                <a:cs typeface="American Typewriter"/>
              </a:rPr>
              <a:t>o</a:t>
            </a:r>
            <a:r>
              <a:rPr sz="1650" b="1" spc="-35" dirty="0">
                <a:latin typeface="American Typewriter"/>
                <a:cs typeface="American Typewriter"/>
              </a:rPr>
              <a:t> </a:t>
            </a:r>
            <a:r>
              <a:rPr sz="1650" b="1" spc="-254" dirty="0">
                <a:latin typeface="American Typewriter"/>
                <a:cs typeface="American Typewriter"/>
              </a:rPr>
              <a:t>1</a:t>
            </a:r>
            <a:r>
              <a:rPr sz="1650" b="1" spc="-40" dirty="0">
                <a:latin typeface="American Typewriter"/>
                <a:cs typeface="American Typewriter"/>
              </a:rPr>
              <a:t>-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b="1" spc="-370" dirty="0">
                <a:latin typeface="American Typewriter"/>
                <a:cs typeface="American Typewriter"/>
              </a:rPr>
              <a:t>R</a:t>
            </a:r>
            <a:r>
              <a:rPr sz="1650" b="1" spc="-180" dirty="0">
                <a:latin typeface="American Typewriter"/>
                <a:cs typeface="American Typewriter"/>
              </a:rPr>
              <a:t>eaching</a:t>
            </a:r>
            <a:r>
              <a:rPr sz="1650" b="1" spc="-25" dirty="0">
                <a:latin typeface="American Typewriter"/>
                <a:cs typeface="American Typewriter"/>
              </a:rPr>
              <a:t> </a:t>
            </a:r>
            <a:r>
              <a:rPr sz="1650" b="1" spc="-140" dirty="0">
                <a:latin typeface="American Typewriter"/>
                <a:cs typeface="American Typewriter"/>
              </a:rPr>
              <a:t>Ou</a:t>
            </a:r>
            <a:r>
              <a:rPr sz="1650" b="1" spc="-90" dirty="0">
                <a:latin typeface="American Typewriter"/>
                <a:cs typeface="American Typewriter"/>
              </a:rPr>
              <a:t>t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170" dirty="0">
                <a:latin typeface="American Typewriter"/>
                <a:cs typeface="American Typewriter"/>
              </a:rPr>
              <a:t>t</a:t>
            </a:r>
            <a:r>
              <a:rPr sz="1650" b="1" spc="-50" dirty="0">
                <a:latin typeface="American Typewriter"/>
                <a:cs typeface="American Typewriter"/>
              </a:rPr>
              <a:t>o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145" dirty="0">
                <a:latin typeface="American Typewriter"/>
                <a:cs typeface="American Typewriter"/>
              </a:rPr>
              <a:t>the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b="1" spc="-155" dirty="0">
                <a:latin typeface="American Typewriter"/>
                <a:cs typeface="American Typewriter"/>
              </a:rPr>
              <a:t>Globa</a:t>
            </a:r>
            <a:r>
              <a:rPr sz="1650" b="1" spc="-100" dirty="0">
                <a:latin typeface="American Typewriter"/>
                <a:cs typeface="American Typewriter"/>
              </a:rPr>
              <a:t>l</a:t>
            </a:r>
            <a:r>
              <a:rPr sz="1650" b="1" spc="-30" dirty="0">
                <a:latin typeface="American Typewriter"/>
                <a:cs typeface="American Typewriter"/>
              </a:rPr>
              <a:t> </a:t>
            </a:r>
            <a:r>
              <a:rPr sz="1650" b="1" spc="-155" dirty="0">
                <a:latin typeface="American Typewriter"/>
                <a:cs typeface="American Typewriter"/>
              </a:rPr>
              <a:t>De</a:t>
            </a:r>
            <a:r>
              <a:rPr sz="1650" b="1" spc="-145" dirty="0">
                <a:latin typeface="American Typewriter"/>
                <a:cs typeface="American Typewriter"/>
              </a:rPr>
              <a:t>a</a:t>
            </a:r>
            <a:r>
              <a:rPr sz="1650" b="1" spc="-150" dirty="0">
                <a:latin typeface="American Typewriter"/>
                <a:cs typeface="American Typewriter"/>
              </a:rPr>
              <a:t>f</a:t>
            </a:r>
            <a:r>
              <a:rPr sz="1650" b="1" spc="-35" dirty="0">
                <a:latin typeface="American Typewriter"/>
                <a:cs typeface="American Typewriter"/>
              </a:rPr>
              <a:t> </a:t>
            </a:r>
            <a:r>
              <a:rPr sz="1650" b="1" spc="-200" dirty="0">
                <a:latin typeface="American Typewriter"/>
                <a:cs typeface="American Typewriter"/>
              </a:rPr>
              <a:t>Community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77644" y="6434689"/>
            <a:ext cx="3487420" cy="48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305" marR="5080" indent="-142240">
              <a:lnSpc>
                <a:spcPct val="100000"/>
              </a:lnSpc>
            </a:pPr>
            <a:r>
              <a:rPr sz="1650" b="1" spc="-170" dirty="0">
                <a:latin typeface="American Typewriter"/>
                <a:cs typeface="American Typewriter"/>
              </a:rPr>
              <a:t>Vide</a:t>
            </a:r>
            <a:r>
              <a:rPr sz="1650" b="1" spc="-160" dirty="0">
                <a:latin typeface="American Typewriter"/>
                <a:cs typeface="American Typewriter"/>
              </a:rPr>
              <a:t>o</a:t>
            </a:r>
            <a:r>
              <a:rPr sz="1650" b="1" spc="-35" dirty="0">
                <a:latin typeface="American Typewriter"/>
                <a:cs typeface="American Typewriter"/>
              </a:rPr>
              <a:t> </a:t>
            </a:r>
            <a:r>
              <a:rPr sz="1650" b="1" spc="-254" dirty="0">
                <a:latin typeface="American Typewriter"/>
                <a:cs typeface="American Typewriter"/>
              </a:rPr>
              <a:t>2</a:t>
            </a:r>
            <a:r>
              <a:rPr sz="1650" b="1" spc="-40" dirty="0">
                <a:latin typeface="American Typewriter"/>
                <a:cs typeface="American Typewriter"/>
              </a:rPr>
              <a:t>-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b="1" spc="-220" dirty="0">
                <a:latin typeface="American Typewriter"/>
                <a:cs typeface="American Typewriter"/>
              </a:rPr>
              <a:t>Th</a:t>
            </a:r>
            <a:r>
              <a:rPr sz="1650" b="1" spc="-175" dirty="0">
                <a:latin typeface="American Typewriter"/>
                <a:cs typeface="American Typewriter"/>
              </a:rPr>
              <a:t>e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305" dirty="0">
                <a:latin typeface="American Typewriter"/>
                <a:cs typeface="American Typewriter"/>
              </a:rPr>
              <a:t>P</a:t>
            </a:r>
            <a:r>
              <a:rPr sz="1650" b="1" spc="-225" dirty="0">
                <a:latin typeface="American Typewriter"/>
                <a:cs typeface="American Typewriter"/>
              </a:rPr>
              <a:t>a</a:t>
            </a:r>
            <a:r>
              <a:rPr sz="1650" b="1" spc="-235" dirty="0">
                <a:latin typeface="American Typewriter"/>
                <a:cs typeface="American Typewriter"/>
              </a:rPr>
              <a:t>r</a:t>
            </a:r>
            <a:r>
              <a:rPr sz="1650" b="1" spc="-170" dirty="0">
                <a:latin typeface="American Typewriter"/>
                <a:cs typeface="American Typewriter"/>
              </a:rPr>
              <a:t>alle</a:t>
            </a:r>
            <a:r>
              <a:rPr sz="1650" b="1" spc="-145" dirty="0">
                <a:latin typeface="American Typewriter"/>
                <a:cs typeface="American Typewriter"/>
              </a:rPr>
              <a:t>l</a:t>
            </a:r>
            <a:r>
              <a:rPr sz="1650" b="1" spc="-190" dirty="0">
                <a:latin typeface="American Typewriter"/>
                <a:cs typeface="American Typewriter"/>
              </a:rPr>
              <a:t>s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225" dirty="0">
                <a:latin typeface="American Typewriter"/>
                <a:cs typeface="American Typewriter"/>
              </a:rPr>
              <a:t>B</a:t>
            </a:r>
            <a:r>
              <a:rPr sz="1650" b="1" spc="-180" dirty="0">
                <a:latin typeface="American Typewriter"/>
                <a:cs typeface="American Typewriter"/>
              </a:rPr>
              <a:t>e</a:t>
            </a:r>
            <a:r>
              <a:rPr sz="1650" b="1" spc="-130" dirty="0">
                <a:latin typeface="American Typewriter"/>
                <a:cs typeface="American Typewriter"/>
              </a:rPr>
              <a:t>t</a:t>
            </a:r>
            <a:r>
              <a:rPr sz="1650" b="1" spc="-280" dirty="0">
                <a:latin typeface="American Typewriter"/>
                <a:cs typeface="American Typewriter"/>
              </a:rPr>
              <a:t>w</a:t>
            </a:r>
            <a:r>
              <a:rPr sz="1650" b="1" spc="-125" dirty="0">
                <a:latin typeface="American Typewriter"/>
                <a:cs typeface="American Typewriter"/>
              </a:rPr>
              <a:t>ee</a:t>
            </a:r>
            <a:r>
              <a:rPr sz="1650" b="1" spc="-145" dirty="0">
                <a:latin typeface="American Typewriter"/>
                <a:cs typeface="American Typewriter"/>
              </a:rPr>
              <a:t>n</a:t>
            </a:r>
            <a:r>
              <a:rPr sz="1650" b="1" spc="-35" dirty="0">
                <a:latin typeface="American Typewriter"/>
                <a:cs typeface="American Typewriter"/>
              </a:rPr>
              <a:t> </a:t>
            </a:r>
            <a:r>
              <a:rPr sz="1650" b="1" spc="-185" dirty="0">
                <a:latin typeface="American Typewriter"/>
                <a:cs typeface="American Typewriter"/>
              </a:rPr>
              <a:t>Spiritu</a:t>
            </a:r>
            <a:r>
              <a:rPr sz="1650" b="1" spc="-225" dirty="0">
                <a:latin typeface="American Typewriter"/>
                <a:cs typeface="American Typewriter"/>
              </a:rPr>
              <a:t>a</a:t>
            </a:r>
            <a:r>
              <a:rPr sz="1650" b="1" spc="-200" dirty="0">
                <a:latin typeface="American Typewriter"/>
                <a:cs typeface="American Typewriter"/>
              </a:rPr>
              <a:t>l</a:t>
            </a:r>
            <a:r>
              <a:rPr sz="1650" b="1" spc="-140" dirty="0">
                <a:latin typeface="American Typewriter"/>
                <a:cs typeface="American Typewriter"/>
              </a:rPr>
              <a:t> </a:t>
            </a:r>
            <a:r>
              <a:rPr sz="1650" b="1" spc="-305" dirty="0">
                <a:latin typeface="American Typewriter"/>
                <a:cs typeface="American Typewriter"/>
              </a:rPr>
              <a:t>P</a:t>
            </a:r>
            <a:r>
              <a:rPr sz="1650" b="1" spc="-180" dirty="0">
                <a:latin typeface="American Typewriter"/>
                <a:cs typeface="American Typewriter"/>
              </a:rPr>
              <a:t>er</a:t>
            </a:r>
            <a:r>
              <a:rPr sz="1650" b="1" spc="-165" dirty="0">
                <a:latin typeface="American Typewriter"/>
                <a:cs typeface="American Typewriter"/>
              </a:rPr>
              <a:t>specti</a:t>
            </a:r>
            <a:r>
              <a:rPr sz="1650" b="1" spc="-240" dirty="0">
                <a:latin typeface="American Typewriter"/>
                <a:cs typeface="American Typewriter"/>
              </a:rPr>
              <a:t>v</a:t>
            </a:r>
            <a:r>
              <a:rPr sz="1650" b="1" spc="-75" dirty="0">
                <a:latin typeface="American Typewriter"/>
                <a:cs typeface="American Typewriter"/>
              </a:rPr>
              <a:t>e</a:t>
            </a:r>
            <a:r>
              <a:rPr sz="1650" b="1" spc="-35" dirty="0">
                <a:latin typeface="American Typewriter"/>
                <a:cs typeface="American Typewriter"/>
              </a:rPr>
              <a:t> </a:t>
            </a:r>
            <a:r>
              <a:rPr sz="1650" b="1" spc="-190" dirty="0">
                <a:latin typeface="American Typewriter"/>
                <a:cs typeface="American Typewriter"/>
              </a:rPr>
              <a:t>and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b="1" spc="-155" dirty="0">
                <a:latin typeface="American Typewriter"/>
                <a:cs typeface="American Typewriter"/>
              </a:rPr>
              <a:t>De</a:t>
            </a:r>
            <a:r>
              <a:rPr sz="1650" b="1" spc="-145" dirty="0">
                <a:latin typeface="American Typewriter"/>
                <a:cs typeface="American Typewriter"/>
              </a:rPr>
              <a:t>a</a:t>
            </a:r>
            <a:r>
              <a:rPr sz="1650" b="1" spc="-150" dirty="0">
                <a:latin typeface="American Typewriter"/>
                <a:cs typeface="American Typewriter"/>
              </a:rPr>
              <a:t>f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305" dirty="0">
                <a:latin typeface="American Typewriter"/>
                <a:cs typeface="American Typewriter"/>
              </a:rPr>
              <a:t>P</a:t>
            </a:r>
            <a:r>
              <a:rPr sz="1650" b="1" spc="-180" dirty="0">
                <a:latin typeface="American Typewriter"/>
                <a:cs typeface="American Typewriter"/>
              </a:rPr>
              <a:t>er</a:t>
            </a:r>
            <a:r>
              <a:rPr sz="1650" b="1" spc="-165" dirty="0">
                <a:latin typeface="American Typewriter"/>
                <a:cs typeface="American Typewriter"/>
              </a:rPr>
              <a:t>specti</a:t>
            </a:r>
            <a:r>
              <a:rPr sz="1650" b="1" spc="-240" dirty="0">
                <a:latin typeface="American Typewriter"/>
                <a:cs typeface="American Typewriter"/>
              </a:rPr>
              <a:t>v</a:t>
            </a:r>
            <a:r>
              <a:rPr sz="1650" b="1" spc="-75" dirty="0">
                <a:latin typeface="American Typewriter"/>
                <a:cs typeface="American Typewriter"/>
              </a:rPr>
              <a:t>e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7644" y="8445215"/>
            <a:ext cx="2014855" cy="23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170" dirty="0">
                <a:latin typeface="American Typewriter"/>
                <a:cs typeface="American Typewriter"/>
              </a:rPr>
              <a:t>Vide</a:t>
            </a:r>
            <a:r>
              <a:rPr sz="1650" b="1" spc="-160" dirty="0">
                <a:latin typeface="American Typewriter"/>
                <a:cs typeface="American Typewriter"/>
              </a:rPr>
              <a:t>o</a:t>
            </a:r>
            <a:r>
              <a:rPr sz="1650" b="1" spc="-35" dirty="0">
                <a:latin typeface="American Typewriter"/>
                <a:cs typeface="American Typewriter"/>
              </a:rPr>
              <a:t> </a:t>
            </a:r>
            <a:r>
              <a:rPr sz="1650" b="1" spc="-254" dirty="0">
                <a:latin typeface="American Typewriter"/>
                <a:cs typeface="American Typewriter"/>
              </a:rPr>
              <a:t>3</a:t>
            </a:r>
            <a:r>
              <a:rPr sz="1650" b="1" spc="-40" dirty="0">
                <a:latin typeface="American Typewriter"/>
                <a:cs typeface="American Typewriter"/>
              </a:rPr>
              <a:t>-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b="1" spc="-340" dirty="0">
                <a:latin typeface="American Typewriter"/>
                <a:cs typeface="American Typewriter"/>
              </a:rPr>
              <a:t>ASL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215" dirty="0">
                <a:latin typeface="American Typewriter"/>
                <a:cs typeface="American Typewriter"/>
              </a:rPr>
              <a:t>in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250" dirty="0">
                <a:latin typeface="American Typewriter"/>
                <a:cs typeface="American Typewriter"/>
              </a:rPr>
              <a:t>W</a:t>
            </a:r>
            <a:r>
              <a:rPr sz="1650" b="1" spc="-210" dirty="0">
                <a:latin typeface="American Typewriter"/>
                <a:cs typeface="American Typewriter"/>
              </a:rPr>
              <a:t>riting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5084" y="244320"/>
            <a:ext cx="19374485" cy="1361440"/>
          </a:xfrm>
          <a:custGeom>
            <a:avLst/>
            <a:gdLst/>
            <a:ahLst/>
            <a:cxnLst/>
            <a:rect l="l" t="t" r="r" b="b"/>
            <a:pathLst>
              <a:path w="19374485" h="1361440">
                <a:moveTo>
                  <a:pt x="19307484" y="1294768"/>
                </a:moveTo>
                <a:lnTo>
                  <a:pt x="66448" y="1294768"/>
                </a:lnTo>
                <a:lnTo>
                  <a:pt x="79225" y="1306605"/>
                </a:lnTo>
                <a:lnTo>
                  <a:pt x="122610" y="1335893"/>
                </a:lnTo>
                <a:lnTo>
                  <a:pt x="172350" y="1354622"/>
                </a:lnTo>
                <a:lnTo>
                  <a:pt x="226869" y="1361215"/>
                </a:lnTo>
                <a:lnTo>
                  <a:pt x="19147061" y="1361215"/>
                </a:lnTo>
                <a:lnTo>
                  <a:pt x="19201582" y="1354622"/>
                </a:lnTo>
                <a:lnTo>
                  <a:pt x="19251323" y="1335893"/>
                </a:lnTo>
                <a:lnTo>
                  <a:pt x="19294707" y="1306605"/>
                </a:lnTo>
                <a:lnTo>
                  <a:pt x="19307484" y="1294768"/>
                </a:lnTo>
                <a:close/>
              </a:path>
              <a:path w="19374485" h="1361440">
                <a:moveTo>
                  <a:pt x="19330159" y="1268334"/>
                </a:moveTo>
                <a:lnTo>
                  <a:pt x="43772" y="1268334"/>
                </a:lnTo>
                <a:lnTo>
                  <a:pt x="54611" y="1281992"/>
                </a:lnTo>
                <a:lnTo>
                  <a:pt x="19319320" y="1281992"/>
                </a:lnTo>
                <a:lnTo>
                  <a:pt x="19330159" y="1268334"/>
                </a:lnTo>
                <a:close/>
              </a:path>
              <a:path w="19374485" h="1361440">
                <a:moveTo>
                  <a:pt x="19356102" y="1222655"/>
                </a:moveTo>
                <a:lnTo>
                  <a:pt x="17828" y="1222655"/>
                </a:lnTo>
                <a:lnTo>
                  <a:pt x="25322" y="1238607"/>
                </a:lnTo>
                <a:lnTo>
                  <a:pt x="33990" y="1253853"/>
                </a:lnTo>
                <a:lnTo>
                  <a:pt x="19339941" y="1253853"/>
                </a:lnTo>
                <a:lnTo>
                  <a:pt x="19348608" y="1238607"/>
                </a:lnTo>
                <a:lnTo>
                  <a:pt x="19356102" y="1222655"/>
                </a:lnTo>
                <a:close/>
              </a:path>
              <a:path w="19374485" h="1361440">
                <a:moveTo>
                  <a:pt x="19339941" y="107361"/>
                </a:moveTo>
                <a:lnTo>
                  <a:pt x="33990" y="107361"/>
                </a:lnTo>
                <a:lnTo>
                  <a:pt x="11566" y="155158"/>
                </a:lnTo>
                <a:lnTo>
                  <a:pt x="752" y="208261"/>
                </a:lnTo>
                <a:lnTo>
                  <a:pt x="0" y="226869"/>
                </a:lnTo>
                <a:lnTo>
                  <a:pt x="0" y="1134345"/>
                </a:lnTo>
                <a:lnTo>
                  <a:pt x="752" y="1152953"/>
                </a:lnTo>
                <a:lnTo>
                  <a:pt x="2969" y="1171146"/>
                </a:lnTo>
                <a:lnTo>
                  <a:pt x="6593" y="1188866"/>
                </a:lnTo>
                <a:lnTo>
                  <a:pt x="11566" y="1206056"/>
                </a:lnTo>
                <a:lnTo>
                  <a:pt x="19362365" y="1206056"/>
                </a:lnTo>
                <a:lnTo>
                  <a:pt x="19367337" y="1188866"/>
                </a:lnTo>
                <a:lnTo>
                  <a:pt x="19370961" y="1171146"/>
                </a:lnTo>
                <a:lnTo>
                  <a:pt x="19373178" y="1152953"/>
                </a:lnTo>
                <a:lnTo>
                  <a:pt x="19373930" y="1134345"/>
                </a:lnTo>
                <a:lnTo>
                  <a:pt x="19373930" y="226869"/>
                </a:lnTo>
                <a:lnTo>
                  <a:pt x="19367337" y="172348"/>
                </a:lnTo>
                <a:lnTo>
                  <a:pt x="19348608" y="122607"/>
                </a:lnTo>
                <a:lnTo>
                  <a:pt x="19339941" y="107361"/>
                </a:lnTo>
                <a:close/>
              </a:path>
              <a:path w="19374485" h="1361440">
                <a:moveTo>
                  <a:pt x="19307484" y="66446"/>
                </a:moveTo>
                <a:lnTo>
                  <a:pt x="66448" y="66446"/>
                </a:lnTo>
                <a:lnTo>
                  <a:pt x="54611" y="79223"/>
                </a:lnTo>
                <a:lnTo>
                  <a:pt x="19319320" y="79223"/>
                </a:lnTo>
                <a:lnTo>
                  <a:pt x="19307484" y="66446"/>
                </a:lnTo>
                <a:close/>
              </a:path>
              <a:path w="19374485" h="1361440">
                <a:moveTo>
                  <a:pt x="19147061" y="0"/>
                </a:moveTo>
                <a:lnTo>
                  <a:pt x="226869" y="0"/>
                </a:lnTo>
                <a:lnTo>
                  <a:pt x="208262" y="752"/>
                </a:lnTo>
                <a:lnTo>
                  <a:pt x="155161" y="11565"/>
                </a:lnTo>
                <a:lnTo>
                  <a:pt x="107364" y="33988"/>
                </a:lnTo>
                <a:lnTo>
                  <a:pt x="79225" y="54609"/>
                </a:lnTo>
                <a:lnTo>
                  <a:pt x="19294707" y="54609"/>
                </a:lnTo>
                <a:lnTo>
                  <a:pt x="19251323" y="25321"/>
                </a:lnTo>
                <a:lnTo>
                  <a:pt x="19201582" y="6593"/>
                </a:lnTo>
                <a:lnTo>
                  <a:pt x="19147061" y="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084" y="244320"/>
            <a:ext cx="19374485" cy="1361440"/>
          </a:xfrm>
          <a:custGeom>
            <a:avLst/>
            <a:gdLst/>
            <a:ahLst/>
            <a:cxnLst/>
            <a:rect l="l" t="t" r="r" b="b"/>
            <a:pathLst>
              <a:path w="19374485" h="1361440">
                <a:moveTo>
                  <a:pt x="0" y="226869"/>
                </a:moveTo>
                <a:lnTo>
                  <a:pt x="6593" y="172348"/>
                </a:lnTo>
                <a:lnTo>
                  <a:pt x="25322" y="122607"/>
                </a:lnTo>
                <a:lnTo>
                  <a:pt x="54611" y="79223"/>
                </a:lnTo>
                <a:lnTo>
                  <a:pt x="92883" y="43771"/>
                </a:lnTo>
                <a:lnTo>
                  <a:pt x="138561" y="17827"/>
                </a:lnTo>
                <a:lnTo>
                  <a:pt x="190069" y="2969"/>
                </a:lnTo>
                <a:lnTo>
                  <a:pt x="226869" y="0"/>
                </a:lnTo>
                <a:lnTo>
                  <a:pt x="19147061" y="0"/>
                </a:lnTo>
                <a:lnTo>
                  <a:pt x="19201582" y="6593"/>
                </a:lnTo>
                <a:lnTo>
                  <a:pt x="19251323" y="25321"/>
                </a:lnTo>
                <a:lnTo>
                  <a:pt x="19294707" y="54609"/>
                </a:lnTo>
                <a:lnTo>
                  <a:pt x="19330159" y="92880"/>
                </a:lnTo>
                <a:lnTo>
                  <a:pt x="19356102" y="138559"/>
                </a:lnTo>
                <a:lnTo>
                  <a:pt x="19370961" y="190068"/>
                </a:lnTo>
                <a:lnTo>
                  <a:pt x="19373930" y="226869"/>
                </a:lnTo>
                <a:lnTo>
                  <a:pt x="19373930" y="1134345"/>
                </a:lnTo>
                <a:lnTo>
                  <a:pt x="19367337" y="1188866"/>
                </a:lnTo>
                <a:lnTo>
                  <a:pt x="19348608" y="1238607"/>
                </a:lnTo>
                <a:lnTo>
                  <a:pt x="19319320" y="1281992"/>
                </a:lnTo>
                <a:lnTo>
                  <a:pt x="19281049" y="1317444"/>
                </a:lnTo>
                <a:lnTo>
                  <a:pt x="19235371" y="1343387"/>
                </a:lnTo>
                <a:lnTo>
                  <a:pt x="19183862" y="1358245"/>
                </a:lnTo>
                <a:lnTo>
                  <a:pt x="19147061" y="1361215"/>
                </a:lnTo>
                <a:lnTo>
                  <a:pt x="226869" y="1361215"/>
                </a:lnTo>
                <a:lnTo>
                  <a:pt x="172350" y="1354622"/>
                </a:lnTo>
                <a:lnTo>
                  <a:pt x="122610" y="1335893"/>
                </a:lnTo>
                <a:lnTo>
                  <a:pt x="79225" y="1306605"/>
                </a:lnTo>
                <a:lnTo>
                  <a:pt x="43772" y="1268334"/>
                </a:lnTo>
                <a:lnTo>
                  <a:pt x="17828" y="1222655"/>
                </a:lnTo>
                <a:lnTo>
                  <a:pt x="2969" y="1171146"/>
                </a:lnTo>
                <a:lnTo>
                  <a:pt x="0" y="1134345"/>
                </a:lnTo>
                <a:lnTo>
                  <a:pt x="0" y="226869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9417" y="1884758"/>
            <a:ext cx="4561205" cy="4537710"/>
          </a:xfrm>
          <a:custGeom>
            <a:avLst/>
            <a:gdLst/>
            <a:ahLst/>
            <a:cxnLst/>
            <a:rect l="l" t="t" r="r" b="b"/>
            <a:pathLst>
              <a:path w="4561205" h="4537710">
                <a:moveTo>
                  <a:pt x="4028556" y="0"/>
                </a:moveTo>
                <a:lnTo>
                  <a:pt x="532211" y="0"/>
                </a:lnTo>
                <a:lnTo>
                  <a:pt x="488561" y="1764"/>
                </a:lnTo>
                <a:lnTo>
                  <a:pt x="445882" y="6965"/>
                </a:lnTo>
                <a:lnTo>
                  <a:pt x="404312" y="15467"/>
                </a:lnTo>
                <a:lnTo>
                  <a:pt x="363988" y="27131"/>
                </a:lnTo>
                <a:lnTo>
                  <a:pt x="325047" y="41822"/>
                </a:lnTo>
                <a:lnTo>
                  <a:pt x="287626" y="59402"/>
                </a:lnTo>
                <a:lnTo>
                  <a:pt x="251861" y="79735"/>
                </a:lnTo>
                <a:lnTo>
                  <a:pt x="217890" y="102683"/>
                </a:lnTo>
                <a:lnTo>
                  <a:pt x="185850" y="128110"/>
                </a:lnTo>
                <a:lnTo>
                  <a:pt x="155878" y="155878"/>
                </a:lnTo>
                <a:lnTo>
                  <a:pt x="128110" y="185850"/>
                </a:lnTo>
                <a:lnTo>
                  <a:pt x="102683" y="217890"/>
                </a:lnTo>
                <a:lnTo>
                  <a:pt x="79735" y="251861"/>
                </a:lnTo>
                <a:lnTo>
                  <a:pt x="59402" y="287626"/>
                </a:lnTo>
                <a:lnTo>
                  <a:pt x="41822" y="325047"/>
                </a:lnTo>
                <a:lnTo>
                  <a:pt x="27131" y="363988"/>
                </a:lnTo>
                <a:lnTo>
                  <a:pt x="15467" y="404312"/>
                </a:lnTo>
                <a:lnTo>
                  <a:pt x="6965" y="445882"/>
                </a:lnTo>
                <a:lnTo>
                  <a:pt x="1764" y="488561"/>
                </a:lnTo>
                <a:lnTo>
                  <a:pt x="0" y="532211"/>
                </a:lnTo>
                <a:lnTo>
                  <a:pt x="0" y="4005171"/>
                </a:lnTo>
                <a:lnTo>
                  <a:pt x="1764" y="4048822"/>
                </a:lnTo>
                <a:lnTo>
                  <a:pt x="6965" y="4091501"/>
                </a:lnTo>
                <a:lnTo>
                  <a:pt x="15467" y="4133071"/>
                </a:lnTo>
                <a:lnTo>
                  <a:pt x="27131" y="4173395"/>
                </a:lnTo>
                <a:lnTo>
                  <a:pt x="41822" y="4212336"/>
                </a:lnTo>
                <a:lnTo>
                  <a:pt x="59402" y="4249757"/>
                </a:lnTo>
                <a:lnTo>
                  <a:pt x="79735" y="4285522"/>
                </a:lnTo>
                <a:lnTo>
                  <a:pt x="102683" y="4319493"/>
                </a:lnTo>
                <a:lnTo>
                  <a:pt x="128110" y="4351533"/>
                </a:lnTo>
                <a:lnTo>
                  <a:pt x="155878" y="4381505"/>
                </a:lnTo>
                <a:lnTo>
                  <a:pt x="185850" y="4409273"/>
                </a:lnTo>
                <a:lnTo>
                  <a:pt x="217890" y="4434700"/>
                </a:lnTo>
                <a:lnTo>
                  <a:pt x="251861" y="4457648"/>
                </a:lnTo>
                <a:lnTo>
                  <a:pt x="287626" y="4477980"/>
                </a:lnTo>
                <a:lnTo>
                  <a:pt x="325047" y="4495561"/>
                </a:lnTo>
                <a:lnTo>
                  <a:pt x="363988" y="4510252"/>
                </a:lnTo>
                <a:lnTo>
                  <a:pt x="404312" y="4521916"/>
                </a:lnTo>
                <a:lnTo>
                  <a:pt x="445882" y="4530418"/>
                </a:lnTo>
                <a:lnTo>
                  <a:pt x="488561" y="4535619"/>
                </a:lnTo>
                <a:lnTo>
                  <a:pt x="532211" y="4537383"/>
                </a:lnTo>
                <a:lnTo>
                  <a:pt x="4028556" y="4537383"/>
                </a:lnTo>
                <a:lnTo>
                  <a:pt x="4072207" y="4535619"/>
                </a:lnTo>
                <a:lnTo>
                  <a:pt x="4114886" y="4530418"/>
                </a:lnTo>
                <a:lnTo>
                  <a:pt x="4156456" y="4521916"/>
                </a:lnTo>
                <a:lnTo>
                  <a:pt x="4196780" y="4510252"/>
                </a:lnTo>
                <a:lnTo>
                  <a:pt x="4235721" y="4495561"/>
                </a:lnTo>
                <a:lnTo>
                  <a:pt x="4273142" y="4477980"/>
                </a:lnTo>
                <a:lnTo>
                  <a:pt x="4308907" y="4457648"/>
                </a:lnTo>
                <a:lnTo>
                  <a:pt x="4342878" y="4434700"/>
                </a:lnTo>
                <a:lnTo>
                  <a:pt x="4374918" y="4409273"/>
                </a:lnTo>
                <a:lnTo>
                  <a:pt x="4404890" y="4381505"/>
                </a:lnTo>
                <a:lnTo>
                  <a:pt x="4432658" y="4351533"/>
                </a:lnTo>
                <a:lnTo>
                  <a:pt x="4458085" y="4319493"/>
                </a:lnTo>
                <a:lnTo>
                  <a:pt x="4481033" y="4285522"/>
                </a:lnTo>
                <a:lnTo>
                  <a:pt x="4501365" y="4249757"/>
                </a:lnTo>
                <a:lnTo>
                  <a:pt x="4518946" y="4212336"/>
                </a:lnTo>
                <a:lnTo>
                  <a:pt x="4533637" y="4173395"/>
                </a:lnTo>
                <a:lnTo>
                  <a:pt x="4545301" y="4133071"/>
                </a:lnTo>
                <a:lnTo>
                  <a:pt x="4553803" y="4091501"/>
                </a:lnTo>
                <a:lnTo>
                  <a:pt x="4559004" y="4048822"/>
                </a:lnTo>
                <a:lnTo>
                  <a:pt x="4560768" y="4005171"/>
                </a:lnTo>
                <a:lnTo>
                  <a:pt x="4560768" y="532211"/>
                </a:lnTo>
                <a:lnTo>
                  <a:pt x="4559004" y="488561"/>
                </a:lnTo>
                <a:lnTo>
                  <a:pt x="4553803" y="445882"/>
                </a:lnTo>
                <a:lnTo>
                  <a:pt x="4545301" y="404312"/>
                </a:lnTo>
                <a:lnTo>
                  <a:pt x="4533637" y="363988"/>
                </a:lnTo>
                <a:lnTo>
                  <a:pt x="4518946" y="325047"/>
                </a:lnTo>
                <a:lnTo>
                  <a:pt x="4501365" y="287626"/>
                </a:lnTo>
                <a:lnTo>
                  <a:pt x="4481033" y="251861"/>
                </a:lnTo>
                <a:lnTo>
                  <a:pt x="4458085" y="217890"/>
                </a:lnTo>
                <a:lnTo>
                  <a:pt x="4432658" y="185850"/>
                </a:lnTo>
                <a:lnTo>
                  <a:pt x="4404890" y="155878"/>
                </a:lnTo>
                <a:lnTo>
                  <a:pt x="4374918" y="128110"/>
                </a:lnTo>
                <a:lnTo>
                  <a:pt x="4342878" y="102683"/>
                </a:lnTo>
                <a:lnTo>
                  <a:pt x="4308907" y="79735"/>
                </a:lnTo>
                <a:lnTo>
                  <a:pt x="4273142" y="59402"/>
                </a:lnTo>
                <a:lnTo>
                  <a:pt x="4235721" y="41822"/>
                </a:lnTo>
                <a:lnTo>
                  <a:pt x="4196780" y="27131"/>
                </a:lnTo>
                <a:lnTo>
                  <a:pt x="4156456" y="15467"/>
                </a:lnTo>
                <a:lnTo>
                  <a:pt x="4114886" y="6965"/>
                </a:lnTo>
                <a:lnTo>
                  <a:pt x="4072207" y="1764"/>
                </a:lnTo>
                <a:lnTo>
                  <a:pt x="4028556" y="0"/>
                </a:lnTo>
                <a:close/>
              </a:path>
            </a:pathLst>
          </a:custGeom>
          <a:solidFill>
            <a:srgbClr val="E6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9417" y="1884758"/>
            <a:ext cx="4561205" cy="4537710"/>
          </a:xfrm>
          <a:custGeom>
            <a:avLst/>
            <a:gdLst/>
            <a:ahLst/>
            <a:cxnLst/>
            <a:rect l="l" t="t" r="r" b="b"/>
            <a:pathLst>
              <a:path w="4561205" h="4537710">
                <a:moveTo>
                  <a:pt x="0" y="532211"/>
                </a:moveTo>
                <a:lnTo>
                  <a:pt x="1764" y="488561"/>
                </a:lnTo>
                <a:lnTo>
                  <a:pt x="6965" y="445882"/>
                </a:lnTo>
                <a:lnTo>
                  <a:pt x="15467" y="404312"/>
                </a:lnTo>
                <a:lnTo>
                  <a:pt x="27131" y="363988"/>
                </a:lnTo>
                <a:lnTo>
                  <a:pt x="41822" y="325047"/>
                </a:lnTo>
                <a:lnTo>
                  <a:pt x="59402" y="287626"/>
                </a:lnTo>
                <a:lnTo>
                  <a:pt x="79735" y="251861"/>
                </a:lnTo>
                <a:lnTo>
                  <a:pt x="102683" y="217890"/>
                </a:lnTo>
                <a:lnTo>
                  <a:pt x="128110" y="185850"/>
                </a:lnTo>
                <a:lnTo>
                  <a:pt x="155878" y="155878"/>
                </a:lnTo>
                <a:lnTo>
                  <a:pt x="185850" y="128110"/>
                </a:lnTo>
                <a:lnTo>
                  <a:pt x="217890" y="102683"/>
                </a:lnTo>
                <a:lnTo>
                  <a:pt x="251861" y="79735"/>
                </a:lnTo>
                <a:lnTo>
                  <a:pt x="287626" y="59402"/>
                </a:lnTo>
                <a:lnTo>
                  <a:pt x="325047" y="41822"/>
                </a:lnTo>
                <a:lnTo>
                  <a:pt x="363988" y="27131"/>
                </a:lnTo>
                <a:lnTo>
                  <a:pt x="404312" y="15467"/>
                </a:lnTo>
                <a:lnTo>
                  <a:pt x="445882" y="6965"/>
                </a:lnTo>
                <a:lnTo>
                  <a:pt x="488561" y="1764"/>
                </a:lnTo>
                <a:lnTo>
                  <a:pt x="532211" y="0"/>
                </a:lnTo>
                <a:lnTo>
                  <a:pt x="4028556" y="0"/>
                </a:lnTo>
                <a:lnTo>
                  <a:pt x="4072207" y="1764"/>
                </a:lnTo>
                <a:lnTo>
                  <a:pt x="4114886" y="6965"/>
                </a:lnTo>
                <a:lnTo>
                  <a:pt x="4156456" y="15467"/>
                </a:lnTo>
                <a:lnTo>
                  <a:pt x="4196780" y="27131"/>
                </a:lnTo>
                <a:lnTo>
                  <a:pt x="4235721" y="41822"/>
                </a:lnTo>
                <a:lnTo>
                  <a:pt x="4273142" y="59402"/>
                </a:lnTo>
                <a:lnTo>
                  <a:pt x="4308907" y="79735"/>
                </a:lnTo>
                <a:lnTo>
                  <a:pt x="4342878" y="102683"/>
                </a:lnTo>
                <a:lnTo>
                  <a:pt x="4374918" y="128110"/>
                </a:lnTo>
                <a:lnTo>
                  <a:pt x="4404890" y="155878"/>
                </a:lnTo>
                <a:lnTo>
                  <a:pt x="4432658" y="185850"/>
                </a:lnTo>
                <a:lnTo>
                  <a:pt x="4458085" y="217890"/>
                </a:lnTo>
                <a:lnTo>
                  <a:pt x="4481033" y="251861"/>
                </a:lnTo>
                <a:lnTo>
                  <a:pt x="4501365" y="287626"/>
                </a:lnTo>
                <a:lnTo>
                  <a:pt x="4518946" y="325047"/>
                </a:lnTo>
                <a:lnTo>
                  <a:pt x="4533637" y="363988"/>
                </a:lnTo>
                <a:lnTo>
                  <a:pt x="4545301" y="404312"/>
                </a:lnTo>
                <a:lnTo>
                  <a:pt x="4553803" y="445882"/>
                </a:lnTo>
                <a:lnTo>
                  <a:pt x="4559004" y="488561"/>
                </a:lnTo>
                <a:lnTo>
                  <a:pt x="4560768" y="532211"/>
                </a:lnTo>
                <a:lnTo>
                  <a:pt x="4560768" y="4005171"/>
                </a:lnTo>
                <a:lnTo>
                  <a:pt x="4559004" y="4048822"/>
                </a:lnTo>
                <a:lnTo>
                  <a:pt x="4553803" y="4091501"/>
                </a:lnTo>
                <a:lnTo>
                  <a:pt x="4545301" y="4133071"/>
                </a:lnTo>
                <a:lnTo>
                  <a:pt x="4533637" y="4173395"/>
                </a:lnTo>
                <a:lnTo>
                  <a:pt x="4518946" y="4212336"/>
                </a:lnTo>
                <a:lnTo>
                  <a:pt x="4501365" y="4249757"/>
                </a:lnTo>
                <a:lnTo>
                  <a:pt x="4481033" y="4285522"/>
                </a:lnTo>
                <a:lnTo>
                  <a:pt x="4458085" y="4319493"/>
                </a:lnTo>
                <a:lnTo>
                  <a:pt x="4432658" y="4351533"/>
                </a:lnTo>
                <a:lnTo>
                  <a:pt x="4404890" y="4381505"/>
                </a:lnTo>
                <a:lnTo>
                  <a:pt x="4374918" y="4409273"/>
                </a:lnTo>
                <a:lnTo>
                  <a:pt x="4342878" y="4434700"/>
                </a:lnTo>
                <a:lnTo>
                  <a:pt x="4308907" y="4457648"/>
                </a:lnTo>
                <a:lnTo>
                  <a:pt x="4273142" y="4477980"/>
                </a:lnTo>
                <a:lnTo>
                  <a:pt x="4235721" y="4495561"/>
                </a:lnTo>
                <a:lnTo>
                  <a:pt x="4196780" y="4510252"/>
                </a:lnTo>
                <a:lnTo>
                  <a:pt x="4156456" y="4521916"/>
                </a:lnTo>
                <a:lnTo>
                  <a:pt x="4114886" y="4530418"/>
                </a:lnTo>
                <a:lnTo>
                  <a:pt x="4072207" y="4535619"/>
                </a:lnTo>
                <a:lnTo>
                  <a:pt x="4028556" y="4537383"/>
                </a:lnTo>
                <a:lnTo>
                  <a:pt x="532211" y="4537383"/>
                </a:lnTo>
                <a:lnTo>
                  <a:pt x="488561" y="4535619"/>
                </a:lnTo>
                <a:lnTo>
                  <a:pt x="445882" y="4530418"/>
                </a:lnTo>
                <a:lnTo>
                  <a:pt x="404312" y="4521916"/>
                </a:lnTo>
                <a:lnTo>
                  <a:pt x="363988" y="4510252"/>
                </a:lnTo>
                <a:lnTo>
                  <a:pt x="325047" y="4495561"/>
                </a:lnTo>
                <a:lnTo>
                  <a:pt x="287626" y="4477980"/>
                </a:lnTo>
                <a:lnTo>
                  <a:pt x="251861" y="4457648"/>
                </a:lnTo>
                <a:lnTo>
                  <a:pt x="217890" y="4434700"/>
                </a:lnTo>
                <a:lnTo>
                  <a:pt x="185850" y="4409273"/>
                </a:lnTo>
                <a:lnTo>
                  <a:pt x="155878" y="4381505"/>
                </a:lnTo>
                <a:lnTo>
                  <a:pt x="128110" y="4351533"/>
                </a:lnTo>
                <a:lnTo>
                  <a:pt x="102683" y="4319493"/>
                </a:lnTo>
                <a:lnTo>
                  <a:pt x="79735" y="4285522"/>
                </a:lnTo>
                <a:lnTo>
                  <a:pt x="59402" y="4249757"/>
                </a:lnTo>
                <a:lnTo>
                  <a:pt x="41822" y="4212336"/>
                </a:lnTo>
                <a:lnTo>
                  <a:pt x="27131" y="4173395"/>
                </a:lnTo>
                <a:lnTo>
                  <a:pt x="15467" y="4133071"/>
                </a:lnTo>
                <a:lnTo>
                  <a:pt x="6965" y="4091501"/>
                </a:lnTo>
                <a:lnTo>
                  <a:pt x="1764" y="4048822"/>
                </a:lnTo>
                <a:lnTo>
                  <a:pt x="0" y="4005171"/>
                </a:lnTo>
                <a:lnTo>
                  <a:pt x="0" y="532211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6032" y="7050396"/>
            <a:ext cx="4596130" cy="7539355"/>
          </a:xfrm>
          <a:custGeom>
            <a:avLst/>
            <a:gdLst/>
            <a:ahLst/>
            <a:cxnLst/>
            <a:rect l="l" t="t" r="r" b="b"/>
            <a:pathLst>
              <a:path w="4596130" h="7539355">
                <a:moveTo>
                  <a:pt x="4056653" y="0"/>
                </a:moveTo>
                <a:lnTo>
                  <a:pt x="539017" y="0"/>
                </a:lnTo>
                <a:lnTo>
                  <a:pt x="494810" y="1787"/>
                </a:lnTo>
                <a:lnTo>
                  <a:pt x="451587" y="7055"/>
                </a:lnTo>
                <a:lnTo>
                  <a:pt x="409487" y="15666"/>
                </a:lnTo>
                <a:lnTo>
                  <a:pt x="368648" y="27482"/>
                </a:lnTo>
                <a:lnTo>
                  <a:pt x="329209" y="42362"/>
                </a:lnTo>
                <a:lnTo>
                  <a:pt x="291309" y="60169"/>
                </a:lnTo>
                <a:lnTo>
                  <a:pt x="255088" y="80763"/>
                </a:lnTo>
                <a:lnTo>
                  <a:pt x="220682" y="104007"/>
                </a:lnTo>
                <a:lnTo>
                  <a:pt x="188232" y="129760"/>
                </a:lnTo>
                <a:lnTo>
                  <a:pt x="157876" y="157884"/>
                </a:lnTo>
                <a:lnTo>
                  <a:pt x="129752" y="188242"/>
                </a:lnTo>
                <a:lnTo>
                  <a:pt x="104000" y="220692"/>
                </a:lnTo>
                <a:lnTo>
                  <a:pt x="80758" y="255098"/>
                </a:lnTo>
                <a:lnTo>
                  <a:pt x="60164" y="291320"/>
                </a:lnTo>
                <a:lnTo>
                  <a:pt x="42359" y="329219"/>
                </a:lnTo>
                <a:lnTo>
                  <a:pt x="27479" y="368657"/>
                </a:lnTo>
                <a:lnTo>
                  <a:pt x="15665" y="409494"/>
                </a:lnTo>
                <a:lnTo>
                  <a:pt x="7054" y="451593"/>
                </a:lnTo>
                <a:lnTo>
                  <a:pt x="1786" y="494813"/>
                </a:lnTo>
                <a:lnTo>
                  <a:pt x="0" y="539017"/>
                </a:lnTo>
                <a:lnTo>
                  <a:pt x="0" y="7000019"/>
                </a:lnTo>
                <a:lnTo>
                  <a:pt x="1786" y="7044223"/>
                </a:lnTo>
                <a:lnTo>
                  <a:pt x="7054" y="7087444"/>
                </a:lnTo>
                <a:lnTo>
                  <a:pt x="15665" y="7129543"/>
                </a:lnTo>
                <a:lnTo>
                  <a:pt x="27479" y="7170380"/>
                </a:lnTo>
                <a:lnTo>
                  <a:pt x="42359" y="7209818"/>
                </a:lnTo>
                <a:lnTo>
                  <a:pt x="60164" y="7247717"/>
                </a:lnTo>
                <a:lnTo>
                  <a:pt x="80758" y="7283939"/>
                </a:lnTo>
                <a:lnTo>
                  <a:pt x="104000" y="7318344"/>
                </a:lnTo>
                <a:lnTo>
                  <a:pt x="129752" y="7350795"/>
                </a:lnTo>
                <a:lnTo>
                  <a:pt x="157876" y="7381152"/>
                </a:lnTo>
                <a:lnTo>
                  <a:pt x="188232" y="7409277"/>
                </a:lnTo>
                <a:lnTo>
                  <a:pt x="220682" y="7435030"/>
                </a:lnTo>
                <a:lnTo>
                  <a:pt x="255088" y="7458273"/>
                </a:lnTo>
                <a:lnTo>
                  <a:pt x="291309" y="7478868"/>
                </a:lnTo>
                <a:lnTo>
                  <a:pt x="329209" y="7496675"/>
                </a:lnTo>
                <a:lnTo>
                  <a:pt x="368648" y="7511555"/>
                </a:lnTo>
                <a:lnTo>
                  <a:pt x="409487" y="7523370"/>
                </a:lnTo>
                <a:lnTo>
                  <a:pt x="451587" y="7531982"/>
                </a:lnTo>
                <a:lnTo>
                  <a:pt x="494810" y="7537250"/>
                </a:lnTo>
                <a:lnTo>
                  <a:pt x="539017" y="7539037"/>
                </a:lnTo>
                <a:lnTo>
                  <a:pt x="4056653" y="7539037"/>
                </a:lnTo>
                <a:lnTo>
                  <a:pt x="4100857" y="7537250"/>
                </a:lnTo>
                <a:lnTo>
                  <a:pt x="4144078" y="7531982"/>
                </a:lnTo>
                <a:lnTo>
                  <a:pt x="4186177" y="7523370"/>
                </a:lnTo>
                <a:lnTo>
                  <a:pt x="4227014" y="7511555"/>
                </a:lnTo>
                <a:lnTo>
                  <a:pt x="4266452" y="7496675"/>
                </a:lnTo>
                <a:lnTo>
                  <a:pt x="4304351" y="7478868"/>
                </a:lnTo>
                <a:lnTo>
                  <a:pt x="4340573" y="7458273"/>
                </a:lnTo>
                <a:lnTo>
                  <a:pt x="4374978" y="7435030"/>
                </a:lnTo>
                <a:lnTo>
                  <a:pt x="4407429" y="7409277"/>
                </a:lnTo>
                <a:lnTo>
                  <a:pt x="4437786" y="7381152"/>
                </a:lnTo>
                <a:lnTo>
                  <a:pt x="4465911" y="7350795"/>
                </a:lnTo>
                <a:lnTo>
                  <a:pt x="4491664" y="7318344"/>
                </a:lnTo>
                <a:lnTo>
                  <a:pt x="4514907" y="7283939"/>
                </a:lnTo>
                <a:lnTo>
                  <a:pt x="4535502" y="7247717"/>
                </a:lnTo>
                <a:lnTo>
                  <a:pt x="4553309" y="7209818"/>
                </a:lnTo>
                <a:lnTo>
                  <a:pt x="4568189" y="7170380"/>
                </a:lnTo>
                <a:lnTo>
                  <a:pt x="4580004" y="7129543"/>
                </a:lnTo>
                <a:lnTo>
                  <a:pt x="4588616" y="7087444"/>
                </a:lnTo>
                <a:lnTo>
                  <a:pt x="4593884" y="7044223"/>
                </a:lnTo>
                <a:lnTo>
                  <a:pt x="4595671" y="7000019"/>
                </a:lnTo>
                <a:lnTo>
                  <a:pt x="4595671" y="539017"/>
                </a:lnTo>
                <a:lnTo>
                  <a:pt x="4593884" y="494813"/>
                </a:lnTo>
                <a:lnTo>
                  <a:pt x="4588616" y="451593"/>
                </a:lnTo>
                <a:lnTo>
                  <a:pt x="4580004" y="409494"/>
                </a:lnTo>
                <a:lnTo>
                  <a:pt x="4568189" y="368657"/>
                </a:lnTo>
                <a:lnTo>
                  <a:pt x="4553309" y="329219"/>
                </a:lnTo>
                <a:lnTo>
                  <a:pt x="4535502" y="291320"/>
                </a:lnTo>
                <a:lnTo>
                  <a:pt x="4514907" y="255098"/>
                </a:lnTo>
                <a:lnTo>
                  <a:pt x="4491664" y="220692"/>
                </a:lnTo>
                <a:lnTo>
                  <a:pt x="4465911" y="188242"/>
                </a:lnTo>
                <a:lnTo>
                  <a:pt x="4437786" y="157884"/>
                </a:lnTo>
                <a:lnTo>
                  <a:pt x="4407429" y="129760"/>
                </a:lnTo>
                <a:lnTo>
                  <a:pt x="4374978" y="104007"/>
                </a:lnTo>
                <a:lnTo>
                  <a:pt x="4340573" y="80763"/>
                </a:lnTo>
                <a:lnTo>
                  <a:pt x="4304351" y="60169"/>
                </a:lnTo>
                <a:lnTo>
                  <a:pt x="4266452" y="42362"/>
                </a:lnTo>
                <a:lnTo>
                  <a:pt x="4227014" y="27482"/>
                </a:lnTo>
                <a:lnTo>
                  <a:pt x="4186177" y="15666"/>
                </a:lnTo>
                <a:lnTo>
                  <a:pt x="4144078" y="7055"/>
                </a:lnTo>
                <a:lnTo>
                  <a:pt x="4100857" y="1787"/>
                </a:lnTo>
                <a:lnTo>
                  <a:pt x="4056653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6032" y="7050396"/>
            <a:ext cx="4596130" cy="7539355"/>
          </a:xfrm>
          <a:custGeom>
            <a:avLst/>
            <a:gdLst/>
            <a:ahLst/>
            <a:cxnLst/>
            <a:rect l="l" t="t" r="r" b="b"/>
            <a:pathLst>
              <a:path w="4596130" h="7539355">
                <a:moveTo>
                  <a:pt x="0" y="539017"/>
                </a:moveTo>
                <a:lnTo>
                  <a:pt x="1786" y="494813"/>
                </a:lnTo>
                <a:lnTo>
                  <a:pt x="7054" y="451593"/>
                </a:lnTo>
                <a:lnTo>
                  <a:pt x="15665" y="409494"/>
                </a:lnTo>
                <a:lnTo>
                  <a:pt x="27479" y="368657"/>
                </a:lnTo>
                <a:lnTo>
                  <a:pt x="42359" y="329219"/>
                </a:lnTo>
                <a:lnTo>
                  <a:pt x="60164" y="291320"/>
                </a:lnTo>
                <a:lnTo>
                  <a:pt x="80758" y="255098"/>
                </a:lnTo>
                <a:lnTo>
                  <a:pt x="104000" y="220692"/>
                </a:lnTo>
                <a:lnTo>
                  <a:pt x="129752" y="188242"/>
                </a:lnTo>
                <a:lnTo>
                  <a:pt x="157876" y="157884"/>
                </a:lnTo>
                <a:lnTo>
                  <a:pt x="188232" y="129760"/>
                </a:lnTo>
                <a:lnTo>
                  <a:pt x="220682" y="104007"/>
                </a:lnTo>
                <a:lnTo>
                  <a:pt x="255088" y="80763"/>
                </a:lnTo>
                <a:lnTo>
                  <a:pt x="291309" y="60169"/>
                </a:lnTo>
                <a:lnTo>
                  <a:pt x="329209" y="42362"/>
                </a:lnTo>
                <a:lnTo>
                  <a:pt x="368648" y="27482"/>
                </a:lnTo>
                <a:lnTo>
                  <a:pt x="409487" y="15666"/>
                </a:lnTo>
                <a:lnTo>
                  <a:pt x="451587" y="7055"/>
                </a:lnTo>
                <a:lnTo>
                  <a:pt x="494810" y="1787"/>
                </a:lnTo>
                <a:lnTo>
                  <a:pt x="539017" y="0"/>
                </a:lnTo>
                <a:lnTo>
                  <a:pt x="4056653" y="0"/>
                </a:lnTo>
                <a:lnTo>
                  <a:pt x="4100857" y="1787"/>
                </a:lnTo>
                <a:lnTo>
                  <a:pt x="4144078" y="7055"/>
                </a:lnTo>
                <a:lnTo>
                  <a:pt x="4186177" y="15666"/>
                </a:lnTo>
                <a:lnTo>
                  <a:pt x="4227014" y="27482"/>
                </a:lnTo>
                <a:lnTo>
                  <a:pt x="4266452" y="42362"/>
                </a:lnTo>
                <a:lnTo>
                  <a:pt x="4304351" y="60169"/>
                </a:lnTo>
                <a:lnTo>
                  <a:pt x="4340573" y="80763"/>
                </a:lnTo>
                <a:lnTo>
                  <a:pt x="4374978" y="104007"/>
                </a:lnTo>
                <a:lnTo>
                  <a:pt x="4407429" y="129760"/>
                </a:lnTo>
                <a:lnTo>
                  <a:pt x="4437786" y="157884"/>
                </a:lnTo>
                <a:lnTo>
                  <a:pt x="4465911" y="188242"/>
                </a:lnTo>
                <a:lnTo>
                  <a:pt x="4491664" y="220692"/>
                </a:lnTo>
                <a:lnTo>
                  <a:pt x="4514907" y="255098"/>
                </a:lnTo>
                <a:lnTo>
                  <a:pt x="4535502" y="291320"/>
                </a:lnTo>
                <a:lnTo>
                  <a:pt x="4553309" y="329219"/>
                </a:lnTo>
                <a:lnTo>
                  <a:pt x="4568189" y="368657"/>
                </a:lnTo>
                <a:lnTo>
                  <a:pt x="4580004" y="409494"/>
                </a:lnTo>
                <a:lnTo>
                  <a:pt x="4588616" y="451593"/>
                </a:lnTo>
                <a:lnTo>
                  <a:pt x="4593884" y="494813"/>
                </a:lnTo>
                <a:lnTo>
                  <a:pt x="4595671" y="539017"/>
                </a:lnTo>
                <a:lnTo>
                  <a:pt x="4595671" y="7000019"/>
                </a:lnTo>
                <a:lnTo>
                  <a:pt x="4593884" y="7044223"/>
                </a:lnTo>
                <a:lnTo>
                  <a:pt x="4588616" y="7087444"/>
                </a:lnTo>
                <a:lnTo>
                  <a:pt x="4580004" y="7129543"/>
                </a:lnTo>
                <a:lnTo>
                  <a:pt x="4568189" y="7170380"/>
                </a:lnTo>
                <a:lnTo>
                  <a:pt x="4553309" y="7209818"/>
                </a:lnTo>
                <a:lnTo>
                  <a:pt x="4535502" y="7247717"/>
                </a:lnTo>
                <a:lnTo>
                  <a:pt x="4514907" y="7283939"/>
                </a:lnTo>
                <a:lnTo>
                  <a:pt x="4491664" y="7318344"/>
                </a:lnTo>
                <a:lnTo>
                  <a:pt x="4465911" y="7350795"/>
                </a:lnTo>
                <a:lnTo>
                  <a:pt x="4437786" y="7381152"/>
                </a:lnTo>
                <a:lnTo>
                  <a:pt x="4407429" y="7409277"/>
                </a:lnTo>
                <a:lnTo>
                  <a:pt x="4374978" y="7435030"/>
                </a:lnTo>
                <a:lnTo>
                  <a:pt x="4340573" y="7458273"/>
                </a:lnTo>
                <a:lnTo>
                  <a:pt x="4304351" y="7478868"/>
                </a:lnTo>
                <a:lnTo>
                  <a:pt x="4266452" y="7496675"/>
                </a:lnTo>
                <a:lnTo>
                  <a:pt x="4227014" y="7511555"/>
                </a:lnTo>
                <a:lnTo>
                  <a:pt x="4186177" y="7523370"/>
                </a:lnTo>
                <a:lnTo>
                  <a:pt x="4144078" y="7531982"/>
                </a:lnTo>
                <a:lnTo>
                  <a:pt x="4100857" y="7537250"/>
                </a:lnTo>
                <a:lnTo>
                  <a:pt x="4056653" y="7539037"/>
                </a:lnTo>
                <a:lnTo>
                  <a:pt x="539017" y="7539037"/>
                </a:lnTo>
                <a:lnTo>
                  <a:pt x="494810" y="7537250"/>
                </a:lnTo>
                <a:lnTo>
                  <a:pt x="451587" y="7531982"/>
                </a:lnTo>
                <a:lnTo>
                  <a:pt x="409487" y="7523370"/>
                </a:lnTo>
                <a:lnTo>
                  <a:pt x="368648" y="7511555"/>
                </a:lnTo>
                <a:lnTo>
                  <a:pt x="329209" y="7496675"/>
                </a:lnTo>
                <a:lnTo>
                  <a:pt x="291309" y="7478868"/>
                </a:lnTo>
                <a:lnTo>
                  <a:pt x="255088" y="7458273"/>
                </a:lnTo>
                <a:lnTo>
                  <a:pt x="220682" y="7435030"/>
                </a:lnTo>
                <a:lnTo>
                  <a:pt x="188232" y="7409277"/>
                </a:lnTo>
                <a:lnTo>
                  <a:pt x="157876" y="7381152"/>
                </a:lnTo>
                <a:lnTo>
                  <a:pt x="129752" y="7350795"/>
                </a:lnTo>
                <a:lnTo>
                  <a:pt x="104000" y="7318344"/>
                </a:lnTo>
                <a:lnTo>
                  <a:pt x="80758" y="7283939"/>
                </a:lnTo>
                <a:lnTo>
                  <a:pt x="60164" y="7247717"/>
                </a:lnTo>
                <a:lnTo>
                  <a:pt x="42359" y="7209818"/>
                </a:lnTo>
                <a:lnTo>
                  <a:pt x="27479" y="7170380"/>
                </a:lnTo>
                <a:lnTo>
                  <a:pt x="15665" y="7129543"/>
                </a:lnTo>
                <a:lnTo>
                  <a:pt x="7054" y="7087444"/>
                </a:lnTo>
                <a:lnTo>
                  <a:pt x="1786" y="7044223"/>
                </a:lnTo>
                <a:lnTo>
                  <a:pt x="0" y="7000019"/>
                </a:lnTo>
                <a:lnTo>
                  <a:pt x="0" y="539017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64521" y="1999590"/>
            <a:ext cx="1643230" cy="561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09234" y="2115071"/>
            <a:ext cx="133731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i="1" spc="-75" dirty="0">
                <a:latin typeface="Athelas"/>
                <a:cs typeface="Athelas"/>
              </a:rPr>
              <a:t>I</a:t>
            </a:r>
            <a:r>
              <a:rPr sz="2000" b="1" i="1" spc="-130" dirty="0">
                <a:latin typeface="Athelas"/>
                <a:cs typeface="Athelas"/>
              </a:rPr>
              <a:t>n</a:t>
            </a:r>
            <a:r>
              <a:rPr sz="2000" b="1" i="1" spc="55" dirty="0">
                <a:latin typeface="Athelas"/>
                <a:cs typeface="Athelas"/>
              </a:rPr>
              <a:t>troduction</a:t>
            </a:r>
            <a:endParaRPr sz="2000" dirty="0">
              <a:latin typeface="Athelas"/>
              <a:cs typeface="Athela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3116" y="2751148"/>
            <a:ext cx="4249420" cy="3502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50" spc="-190" dirty="0">
                <a:latin typeface="American Typewriter"/>
                <a:cs typeface="American Typewriter"/>
              </a:rPr>
              <a:t>Ameri</a:t>
            </a:r>
            <a:r>
              <a:rPr sz="1650" spc="-180" dirty="0">
                <a:latin typeface="American Typewriter"/>
                <a:cs typeface="American Typewriter"/>
              </a:rPr>
              <a:t>c</a:t>
            </a:r>
            <a:r>
              <a:rPr sz="1650" spc="-170" dirty="0">
                <a:latin typeface="American Typewriter"/>
                <a:cs typeface="American Typewriter"/>
              </a:rPr>
              <a:t>an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Sig</a:t>
            </a:r>
            <a:r>
              <a:rPr sz="1650" spc="-225" dirty="0">
                <a:latin typeface="American Typewriter"/>
                <a:cs typeface="American Typewriter"/>
              </a:rPr>
              <a:t>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95" dirty="0">
                <a:latin typeface="American Typewriter"/>
                <a:cs typeface="American Typewriter"/>
              </a:rPr>
              <a:t>Languag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35" dirty="0">
                <a:latin typeface="American Typewriter"/>
                <a:cs typeface="American Typewriter"/>
              </a:rPr>
              <a:t> </a:t>
            </a:r>
            <a:r>
              <a:rPr sz="1650" spc="-310" dirty="0">
                <a:latin typeface="American Typewriter"/>
                <a:cs typeface="American Typewriter"/>
              </a:rPr>
              <a:t>(ASL</a:t>
            </a:r>
            <a:r>
              <a:rPr sz="1650" spc="-229" dirty="0">
                <a:latin typeface="American Typewriter"/>
                <a:cs typeface="American Typewriter"/>
              </a:rPr>
              <a:t>)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29" dirty="0">
                <a:latin typeface="American Typewriter"/>
                <a:cs typeface="American Typewriter"/>
              </a:rPr>
              <a:t>m</a:t>
            </a:r>
            <a:r>
              <a:rPr sz="1650" spc="-175" dirty="0">
                <a:latin typeface="American Typewriter"/>
                <a:cs typeface="American Typewriter"/>
              </a:rPr>
              <a:t>a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75" dirty="0">
                <a:latin typeface="American Typewriter"/>
                <a:cs typeface="American Typewriter"/>
              </a:rPr>
              <a:t>b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a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langua</a:t>
            </a:r>
            <a:r>
              <a:rPr sz="1650" spc="-180" dirty="0">
                <a:latin typeface="American Typewriter"/>
                <a:cs typeface="American Typewriter"/>
              </a:rPr>
              <a:t>g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2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80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is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no</a:t>
            </a:r>
            <a:r>
              <a:rPr sz="1650" spc="-90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spo</a:t>
            </a:r>
            <a:r>
              <a:rPr sz="1650" spc="-220" dirty="0">
                <a:latin typeface="American Typewriter"/>
                <a:cs typeface="American Typewriter"/>
              </a:rPr>
              <a:t>k</a:t>
            </a:r>
            <a:r>
              <a:rPr sz="1650" spc="-95" dirty="0">
                <a:latin typeface="American Typewriter"/>
                <a:cs typeface="American Typewriter"/>
              </a:rPr>
              <a:t>en,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bu</a:t>
            </a:r>
            <a:r>
              <a:rPr sz="1650" spc="-90" dirty="0">
                <a:latin typeface="American Typewriter"/>
                <a:cs typeface="American Typewriter"/>
              </a:rPr>
              <a:t>t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45" dirty="0">
                <a:latin typeface="American Typewriter"/>
                <a:cs typeface="American Typewriter"/>
              </a:rPr>
              <a:t>ju</a:t>
            </a:r>
            <a:r>
              <a:rPr sz="1650" spc="-170" dirty="0">
                <a:latin typeface="American Typewriter"/>
                <a:cs typeface="American Typewriter"/>
              </a:rPr>
              <a:t>s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li</a:t>
            </a:r>
            <a:r>
              <a:rPr sz="1650" spc="-340" dirty="0">
                <a:latin typeface="American Typewriter"/>
                <a:cs typeface="American Typewriter"/>
              </a:rPr>
              <a:t>k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14" dirty="0">
                <a:latin typeface="American Typewriter"/>
                <a:cs typeface="American Typewriter"/>
              </a:rPr>
              <a:t>those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spo</a:t>
            </a:r>
            <a:r>
              <a:rPr sz="1650" spc="-220" dirty="0">
                <a:latin typeface="American Typewriter"/>
                <a:cs typeface="American Typewriter"/>
              </a:rPr>
              <a:t>k</a:t>
            </a:r>
            <a:r>
              <a:rPr sz="1650" spc="-125" dirty="0">
                <a:latin typeface="American Typewriter"/>
                <a:cs typeface="American Typewriter"/>
              </a:rPr>
              <a:t>en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langua</a:t>
            </a:r>
            <a:r>
              <a:rPr sz="1650" spc="-180" dirty="0">
                <a:latin typeface="American Typewriter"/>
                <a:cs typeface="American Typewriter"/>
              </a:rPr>
              <a:t>g</a:t>
            </a:r>
            <a:r>
              <a:rPr sz="1650" spc="-110" dirty="0">
                <a:latin typeface="American Typewriter"/>
                <a:cs typeface="American Typewriter"/>
              </a:rPr>
              <a:t>es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80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h</a:t>
            </a:r>
            <a:r>
              <a:rPr sz="1650" spc="-195" dirty="0">
                <a:latin typeface="American Typewriter"/>
                <a:cs typeface="American Typewriter"/>
              </a:rPr>
              <a:t>a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acce</a:t>
            </a:r>
            <a:r>
              <a:rPr sz="1650" spc="-180" dirty="0">
                <a:latin typeface="American Typewriter"/>
                <a:cs typeface="American Typewriter"/>
              </a:rPr>
              <a:t>n</a:t>
            </a:r>
            <a:r>
              <a:rPr sz="1650" spc="-110" dirty="0">
                <a:latin typeface="American Typewriter"/>
                <a:cs typeface="American Typewriter"/>
              </a:rPr>
              <a:t>ts,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310" dirty="0">
                <a:latin typeface="American Typewriter"/>
                <a:cs typeface="American Typewriter"/>
              </a:rPr>
              <a:t>ASL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ha</a:t>
            </a:r>
            <a:r>
              <a:rPr sz="1650" spc="-150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its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50" dirty="0">
                <a:latin typeface="American Typewriter"/>
                <a:cs typeface="American Typewriter"/>
              </a:rPr>
              <a:t>o</a:t>
            </a:r>
            <a:r>
              <a:rPr sz="1650" spc="-170" dirty="0">
                <a:latin typeface="American Typewriter"/>
                <a:cs typeface="American Typewriter"/>
              </a:rPr>
              <a:t>wn</a:t>
            </a:r>
            <a:r>
              <a:rPr sz="1650" spc="-60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80" dirty="0">
                <a:latin typeface="American Typewriter"/>
                <a:cs typeface="American Typewriter"/>
              </a:rPr>
              <a:t>r</a:t>
            </a:r>
            <a:r>
              <a:rPr sz="1650" spc="-125" dirty="0">
                <a:latin typeface="American Typewriter"/>
                <a:cs typeface="American Typewriter"/>
              </a:rPr>
              <a:t>sio</a:t>
            </a:r>
            <a:r>
              <a:rPr sz="1650" spc="-170" dirty="0">
                <a:latin typeface="American Typewriter"/>
                <a:cs typeface="American Typewriter"/>
              </a:rPr>
              <a:t>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170" dirty="0">
                <a:latin typeface="American Typewriter"/>
                <a:cs typeface="American Typewriter"/>
              </a:rPr>
              <a:t>an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acce</a:t>
            </a:r>
            <a:r>
              <a:rPr sz="1650" spc="-180" dirty="0">
                <a:latin typeface="American Typewriter"/>
                <a:cs typeface="American Typewriter"/>
              </a:rPr>
              <a:t>n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lso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widely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kn</a:t>
            </a:r>
            <a:r>
              <a:rPr sz="1650" spc="-165" dirty="0">
                <a:latin typeface="American Typewriter"/>
                <a:cs typeface="American Typewriter"/>
              </a:rPr>
              <a:t>o</a:t>
            </a:r>
            <a:r>
              <a:rPr sz="1650" spc="-170" dirty="0">
                <a:latin typeface="American Typewriter"/>
                <a:cs typeface="American Typewriter"/>
              </a:rPr>
              <a:t>wn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75" dirty="0">
                <a:latin typeface="American Typewriter"/>
                <a:cs typeface="American Typewriter"/>
              </a:rPr>
              <a:t>v</a:t>
            </a:r>
            <a:r>
              <a:rPr sz="1650" spc="-140" dirty="0">
                <a:latin typeface="American Typewriter"/>
                <a:cs typeface="American Typewriter"/>
              </a:rPr>
              <a:t>aried</a:t>
            </a:r>
            <a:r>
              <a:rPr sz="1650" spc="-75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signs</a:t>
            </a:r>
            <a:r>
              <a:rPr sz="1650" spc="-85" dirty="0">
                <a:latin typeface="American Typewriter"/>
                <a:cs typeface="American Typewriter"/>
              </a:rPr>
              <a:t>.</a:t>
            </a:r>
            <a:r>
              <a:rPr sz="1650" spc="-3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Thos</a:t>
            </a:r>
            <a:r>
              <a:rPr sz="1650" spc="-13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a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80" dirty="0">
                <a:latin typeface="American Typewriter"/>
                <a:cs typeface="American Typewriter"/>
              </a:rPr>
              <a:t>of</a:t>
            </a:r>
            <a:r>
              <a:rPr sz="1650" spc="-90" dirty="0">
                <a:latin typeface="American Typewriter"/>
                <a:cs typeface="American Typewriter"/>
              </a:rPr>
              <a:t>t</a:t>
            </a:r>
            <a:r>
              <a:rPr sz="1650" spc="-125" dirty="0">
                <a:latin typeface="American Typewriter"/>
                <a:cs typeface="American Typewriter"/>
              </a:rPr>
              <a:t>en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04" dirty="0">
                <a:latin typeface="American Typewriter"/>
                <a:cs typeface="American Typewriter"/>
              </a:rPr>
              <a:t>p</a:t>
            </a:r>
            <a:r>
              <a:rPr sz="1650" spc="-195" dirty="0">
                <a:latin typeface="American Typewriter"/>
                <a:cs typeface="American Typewriter"/>
              </a:rPr>
              <a:t>r</a:t>
            </a:r>
            <a:r>
              <a:rPr sz="1650" spc="-120" dirty="0">
                <a:latin typeface="American Typewriter"/>
                <a:cs typeface="American Typewriter"/>
              </a:rPr>
              <a:t>oblem</a:t>
            </a:r>
            <a:r>
              <a:rPr sz="1650" spc="-100" dirty="0">
                <a:latin typeface="American Typewriter"/>
                <a:cs typeface="American Typewriter"/>
              </a:rPr>
              <a:t>s</a:t>
            </a:r>
            <a:r>
              <a:rPr sz="1650" spc="-3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85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50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erp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85" dirty="0">
                <a:latin typeface="American Typewriter"/>
                <a:cs typeface="American Typewriter"/>
              </a:rPr>
              <a:t>r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9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Dea</a:t>
            </a:r>
            <a:r>
              <a:rPr sz="1650" spc="-70" dirty="0">
                <a:latin typeface="American Typewriter"/>
                <a:cs typeface="American Typewriter"/>
              </a:rPr>
              <a:t>f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enc</a:t>
            </a:r>
            <a:r>
              <a:rPr sz="1650" spc="-130" dirty="0">
                <a:latin typeface="American Typewriter"/>
                <a:cs typeface="American Typewriter"/>
              </a:rPr>
              <a:t>ou</a:t>
            </a:r>
            <a:r>
              <a:rPr sz="1650" spc="-160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55" dirty="0">
                <a:latin typeface="American Typewriter"/>
                <a:cs typeface="American Typewriter"/>
              </a:rPr>
              <a:t>er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du</a:t>
            </a:r>
            <a:r>
              <a:rPr sz="1650" spc="-105" dirty="0">
                <a:latin typeface="American Typewriter"/>
                <a:cs typeface="American Typewriter"/>
              </a:rPr>
              <a:t>e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05" dirty="0">
                <a:latin typeface="American Typewriter"/>
                <a:cs typeface="American Typewriter"/>
              </a:rPr>
              <a:t>f</a:t>
            </a:r>
            <a:r>
              <a:rPr sz="1650" spc="-140" dirty="0">
                <a:latin typeface="American Typewriter"/>
                <a:cs typeface="American Typewriter"/>
              </a:rPr>
              <a:t>act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85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th</a:t>
            </a:r>
            <a:r>
              <a:rPr sz="1650" spc="-140" dirty="0">
                <a:latin typeface="American Typewriter"/>
                <a:cs typeface="American Typewriter"/>
              </a:rPr>
              <a:t>e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105" dirty="0">
                <a:latin typeface="American Typewriter"/>
                <a:cs typeface="American Typewriter"/>
              </a:rPr>
              <a:t> </a:t>
            </a:r>
            <a:r>
              <a:rPr sz="1650" spc="-204" dirty="0">
                <a:latin typeface="American Typewriter"/>
                <a:cs typeface="American Typewriter"/>
              </a:rPr>
              <a:t>mu</a:t>
            </a:r>
            <a:r>
              <a:rPr sz="1650" spc="-155" dirty="0">
                <a:latin typeface="American Typewriter"/>
                <a:cs typeface="American Typewriter"/>
              </a:rPr>
              <a:t>s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75" dirty="0">
                <a:latin typeface="American Typewriter"/>
                <a:cs typeface="American Typewriter"/>
              </a:rPr>
              <a:t>b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00" dirty="0">
                <a:latin typeface="American Typewriter"/>
                <a:cs typeface="American Typewriter"/>
              </a:rPr>
              <a:t>able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unde</a:t>
            </a:r>
            <a:r>
              <a:rPr sz="1650" spc="-160" dirty="0">
                <a:latin typeface="American Typewriter"/>
                <a:cs typeface="American Typewriter"/>
              </a:rPr>
              <a:t>r</a:t>
            </a:r>
            <a:r>
              <a:rPr sz="1650" spc="-195" dirty="0">
                <a:latin typeface="American Typewriter"/>
                <a:cs typeface="American Typewriter"/>
              </a:rPr>
              <a:t>s</a:t>
            </a:r>
            <a:r>
              <a:rPr sz="1650" spc="-140" dirty="0">
                <a:latin typeface="American Typewriter"/>
                <a:cs typeface="American Typewriter"/>
              </a:rPr>
              <a:t>t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messa</a:t>
            </a:r>
            <a:r>
              <a:rPr sz="1650" spc="-160" dirty="0">
                <a:latin typeface="American Typewriter"/>
                <a:cs typeface="American Typewriter"/>
              </a:rPr>
              <a:t>g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75" dirty="0">
                <a:latin typeface="American Typewriter"/>
                <a:cs typeface="American Typewriter"/>
              </a:rPr>
              <a:t>b</a:t>
            </a:r>
            <a:r>
              <a:rPr sz="1650" spc="-80" dirty="0">
                <a:latin typeface="American Typewriter"/>
                <a:cs typeface="American Typewriter"/>
              </a:rPr>
              <a:t>e</a:t>
            </a: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50" dirty="0">
                <a:latin typeface="American Typewriter"/>
                <a:cs typeface="American Typewriter"/>
              </a:rPr>
              <a:t>o</a:t>
            </a:r>
            <a:r>
              <a:rPr sz="1650" spc="-155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25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th</a:t>
            </a:r>
            <a:r>
              <a:rPr sz="1650" spc="-135" dirty="0">
                <a:latin typeface="American Typewriter"/>
                <a:cs typeface="American Typewriter"/>
              </a:rPr>
              <a:t>e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can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45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erp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95" dirty="0">
                <a:latin typeface="American Typewriter"/>
                <a:cs typeface="American Typewriter"/>
              </a:rPr>
              <a:t>it.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When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a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pe</a:t>
            </a:r>
            <a:r>
              <a:rPr sz="1650" spc="-160" dirty="0">
                <a:latin typeface="American Typewriter"/>
                <a:cs typeface="American Typewriter"/>
              </a:rPr>
              <a:t>r</a:t>
            </a:r>
            <a:r>
              <a:rPr sz="1650" spc="-125" dirty="0">
                <a:latin typeface="American Typewriter"/>
                <a:cs typeface="American Typewriter"/>
              </a:rPr>
              <a:t>so</a:t>
            </a:r>
            <a:r>
              <a:rPr sz="1650" spc="-150" dirty="0">
                <a:latin typeface="American Typewriter"/>
                <a:cs typeface="American Typewriter"/>
              </a:rPr>
              <a:t>n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use</a:t>
            </a:r>
            <a:r>
              <a:rPr sz="1650" spc="-130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a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75" dirty="0">
                <a:latin typeface="American Typewriter"/>
                <a:cs typeface="American Typewriter"/>
              </a:rPr>
              <a:t>v</a:t>
            </a:r>
            <a:r>
              <a:rPr sz="1650" spc="-140" dirty="0">
                <a:latin typeface="American Typewriter"/>
                <a:cs typeface="American Typewriter"/>
              </a:rPr>
              <a:t>aried</a:t>
            </a:r>
            <a:r>
              <a:rPr sz="1650" spc="-75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sign</a:t>
            </a:r>
            <a:r>
              <a:rPr sz="1650" spc="-85" dirty="0">
                <a:latin typeface="American Typewriter"/>
                <a:cs typeface="American Typewriter"/>
              </a:rPr>
              <a:t>,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som</a:t>
            </a:r>
            <a:r>
              <a:rPr sz="1650" spc="-114" dirty="0">
                <a:latin typeface="American Typewriter"/>
                <a:cs typeface="American Typewriter"/>
              </a:rPr>
              <a:t>e</a:t>
            </a:r>
            <a:r>
              <a:rPr sz="1650" spc="-145" dirty="0">
                <a:latin typeface="American Typewriter"/>
                <a:cs typeface="American Typewriter"/>
              </a:rPr>
              <a:t>times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it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is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a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sig</a:t>
            </a:r>
            <a:r>
              <a:rPr sz="1650" spc="-200" dirty="0">
                <a:latin typeface="American Typewriter"/>
                <a:cs typeface="American Typewriter"/>
              </a:rPr>
              <a:t>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80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45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erp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140" dirty="0">
                <a:latin typeface="American Typewriter"/>
                <a:cs typeface="American Typewriter"/>
              </a:rPr>
              <a:t>t</a:t>
            </a:r>
            <a:r>
              <a:rPr sz="1650" spc="-155" dirty="0">
                <a:latin typeface="American Typewriter"/>
                <a:cs typeface="American Typewriter"/>
              </a:rPr>
              <a:t>er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is</a:t>
            </a:r>
            <a:r>
              <a:rPr sz="1650" spc="-95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no</a:t>
            </a:r>
            <a:r>
              <a:rPr sz="1650" spc="-90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05" dirty="0">
                <a:latin typeface="American Typewriter"/>
                <a:cs typeface="American Typewriter"/>
              </a:rPr>
              <a:t>f</a:t>
            </a:r>
            <a:r>
              <a:rPr sz="1650" spc="-165" dirty="0">
                <a:latin typeface="American Typewriter"/>
                <a:cs typeface="American Typewriter"/>
              </a:rPr>
              <a:t>amiliar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with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it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leads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c</a:t>
            </a:r>
            <a:r>
              <a:rPr sz="1650" spc="-114" dirty="0">
                <a:latin typeface="American Typewriter"/>
                <a:cs typeface="American Typewriter"/>
              </a:rPr>
              <a:t>o</a:t>
            </a:r>
            <a:r>
              <a:rPr sz="1650" spc="-145" dirty="0">
                <a:latin typeface="American Typewriter"/>
                <a:cs typeface="American Typewriter"/>
              </a:rPr>
              <a:t>n</a:t>
            </a:r>
            <a:r>
              <a:rPr sz="1650" spc="-130" dirty="0">
                <a:latin typeface="American Typewriter"/>
                <a:cs typeface="American Typewriter"/>
              </a:rPr>
              <a:t>fusio</a:t>
            </a:r>
            <a:r>
              <a:rPr sz="1650" spc="-170" dirty="0">
                <a:latin typeface="American Typewriter"/>
                <a:cs typeface="American Typewriter"/>
              </a:rPr>
              <a:t>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7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po</a:t>
            </a:r>
            <a:r>
              <a:rPr sz="1650" spc="-95" dirty="0">
                <a:latin typeface="American Typewriter"/>
                <a:cs typeface="American Typewriter"/>
              </a:rPr>
              <a:t>t</a:t>
            </a:r>
            <a:r>
              <a:rPr sz="1650" spc="-114" dirty="0">
                <a:latin typeface="American Typewriter"/>
                <a:cs typeface="American Typewriter"/>
              </a:rPr>
              <a:t>e</a:t>
            </a:r>
            <a:r>
              <a:rPr sz="1650" spc="-160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tiall</a:t>
            </a:r>
            <a:r>
              <a:rPr sz="1650" spc="-375" dirty="0">
                <a:latin typeface="American Typewriter"/>
                <a:cs typeface="American Typewriter"/>
              </a:rPr>
              <a:t>y</a:t>
            </a:r>
            <a:r>
              <a:rPr sz="1650" spc="-45" dirty="0">
                <a:latin typeface="American Typewriter"/>
                <a:cs typeface="American Typewriter"/>
              </a:rPr>
              <a:t>,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mis</a:t>
            </a:r>
            <a:r>
              <a:rPr sz="1650" spc="-170" dirty="0">
                <a:latin typeface="American Typewriter"/>
                <a:cs typeface="American Typewriter"/>
              </a:rPr>
              <a:t>communi</a:t>
            </a:r>
            <a:r>
              <a:rPr sz="1650" spc="-145" dirty="0">
                <a:latin typeface="American Typewriter"/>
                <a:cs typeface="American Typewriter"/>
              </a:rPr>
              <a:t>c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00" dirty="0">
                <a:latin typeface="American Typewriter"/>
                <a:cs typeface="American Typewriter"/>
              </a:rPr>
              <a:t>tion.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Th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75" dirty="0">
                <a:latin typeface="American Typewriter"/>
                <a:cs typeface="American Typewriter"/>
              </a:rPr>
              <a:t>r</a:t>
            </a:r>
            <a:r>
              <a:rPr sz="1650" spc="-140" dirty="0">
                <a:latin typeface="American Typewriter"/>
                <a:cs typeface="American Typewriter"/>
              </a:rPr>
              <a:t>esea</a:t>
            </a:r>
            <a:r>
              <a:rPr sz="1650" spc="-160" dirty="0">
                <a:latin typeface="American Typewriter"/>
                <a:cs typeface="American Typewriter"/>
              </a:rPr>
              <a:t>r</a:t>
            </a:r>
            <a:r>
              <a:rPr sz="1650" spc="-175" dirty="0">
                <a:latin typeface="American Typewriter"/>
                <a:cs typeface="American Typewriter"/>
              </a:rPr>
              <a:t>ch</a:t>
            </a:r>
            <a:r>
              <a:rPr sz="1650" spc="-75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ques</a:t>
            </a:r>
            <a:r>
              <a:rPr sz="1650" spc="-120" dirty="0">
                <a:latin typeface="American Typewriter"/>
                <a:cs typeface="American Typewriter"/>
              </a:rPr>
              <a:t>tion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is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h</a:t>
            </a:r>
            <a:r>
              <a:rPr sz="1650" spc="-120" dirty="0">
                <a:latin typeface="American Typewriter"/>
                <a:cs typeface="American Typewriter"/>
              </a:rPr>
              <a:t>o</a:t>
            </a:r>
            <a:r>
              <a:rPr sz="1650" spc="-150" dirty="0">
                <a:latin typeface="American Typewriter"/>
                <a:cs typeface="American Typewriter"/>
              </a:rPr>
              <a:t>w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much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w</a:t>
            </a:r>
            <a:r>
              <a:rPr sz="1650" spc="-114" dirty="0">
                <a:latin typeface="American Typewriter"/>
                <a:cs typeface="American Typewriter"/>
              </a:rPr>
              <a:t>oul</a:t>
            </a:r>
            <a:r>
              <a:rPr sz="1650" spc="-130" dirty="0">
                <a:latin typeface="American Typewriter"/>
                <a:cs typeface="American Typewriter"/>
              </a:rPr>
              <a:t>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som</a:t>
            </a:r>
            <a:r>
              <a:rPr sz="1650" spc="-10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80" dirty="0">
                <a:latin typeface="American Typewriter"/>
                <a:cs typeface="American Typewriter"/>
              </a:rPr>
              <a:t>v</a:t>
            </a:r>
            <a:r>
              <a:rPr sz="1650" spc="-140" dirty="0">
                <a:latin typeface="American Typewriter"/>
                <a:cs typeface="American Typewriter"/>
              </a:rPr>
              <a:t>aried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signs</a:t>
            </a:r>
            <a:r>
              <a:rPr sz="1650" spc="-8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impact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on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45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erp</a:t>
            </a:r>
            <a:r>
              <a:rPr sz="1650" spc="-185" dirty="0">
                <a:latin typeface="American Typewriter"/>
                <a:cs typeface="American Typewriter"/>
              </a:rPr>
              <a:t>r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75" dirty="0">
                <a:latin typeface="American Typewriter"/>
                <a:cs typeface="American Typewriter"/>
              </a:rPr>
              <a:t>r</a:t>
            </a:r>
            <a:r>
              <a:rPr sz="1650" spc="-120" dirty="0">
                <a:latin typeface="American Typewriter"/>
                <a:cs typeface="American Typewriter"/>
              </a:rPr>
              <a:t>’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ability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45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erp</a:t>
            </a:r>
            <a:r>
              <a:rPr sz="1650" spc="-185" dirty="0">
                <a:latin typeface="American Typewriter"/>
                <a:cs typeface="American Typewriter"/>
              </a:rPr>
              <a:t>r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75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40" dirty="0">
                <a:latin typeface="American Typewriter"/>
                <a:cs typeface="American Typewriter"/>
              </a:rPr>
              <a:t>n</a:t>
            </a: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70" dirty="0">
                <a:latin typeface="American Typewriter"/>
                <a:cs typeface="American Typewriter"/>
              </a:rPr>
              <a:t>orm</a:t>
            </a:r>
            <a:r>
              <a:rPr sz="1650" spc="-160" dirty="0">
                <a:latin typeface="American Typewriter"/>
                <a:cs typeface="American Typewriter"/>
              </a:rPr>
              <a:t>a</a:t>
            </a:r>
            <a:r>
              <a:rPr sz="1650" spc="-120" dirty="0">
                <a:latin typeface="American Typewriter"/>
                <a:cs typeface="American Typewriter"/>
              </a:rPr>
              <a:t>tion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accu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55" dirty="0">
                <a:latin typeface="American Typewriter"/>
                <a:cs typeface="American Typewriter"/>
              </a:rPr>
              <a:t>ely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65752" y="7126833"/>
            <a:ext cx="2199234" cy="5619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10581" y="7242547"/>
            <a:ext cx="18929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i="1" spc="-85" dirty="0">
                <a:latin typeface="Athelas"/>
                <a:cs typeface="Athelas"/>
              </a:rPr>
              <a:t>Lit</a:t>
            </a:r>
            <a:r>
              <a:rPr sz="2000" b="1" i="1" spc="60" dirty="0">
                <a:latin typeface="Athelas"/>
                <a:cs typeface="Athelas"/>
              </a:rPr>
              <a:t>erature</a:t>
            </a:r>
            <a:r>
              <a:rPr sz="2000" b="1" i="1" spc="45" dirty="0">
                <a:latin typeface="Athelas"/>
                <a:cs typeface="Athelas"/>
              </a:rPr>
              <a:t> </a:t>
            </a:r>
            <a:r>
              <a:rPr sz="2000" b="1" i="1" spc="-125" dirty="0">
                <a:latin typeface="Athelas"/>
                <a:cs typeface="Athelas"/>
              </a:rPr>
              <a:t>R</a:t>
            </a:r>
            <a:r>
              <a:rPr sz="2000" b="1" i="1" spc="170" dirty="0">
                <a:latin typeface="Athelas"/>
                <a:cs typeface="Athelas"/>
              </a:rPr>
              <a:t>e</a:t>
            </a:r>
            <a:r>
              <a:rPr sz="2000" b="1" i="1" spc="35" dirty="0">
                <a:latin typeface="Athelas"/>
                <a:cs typeface="Athelas"/>
              </a:rPr>
              <a:t>vi</a:t>
            </a:r>
            <a:r>
              <a:rPr sz="2000" b="1" i="1" spc="25" dirty="0">
                <a:latin typeface="Athelas"/>
                <a:cs typeface="Athelas"/>
              </a:rPr>
              <a:t>ew</a:t>
            </a:r>
            <a:endParaRPr sz="2000" dirty="0">
              <a:latin typeface="Athelas"/>
              <a:cs typeface="Athela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3310" y="7790203"/>
            <a:ext cx="4244340" cy="1240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50" spc="-140" dirty="0">
                <a:latin typeface="American Typewriter"/>
                <a:cs typeface="American Typewriter"/>
              </a:rPr>
              <a:t>“Dis</a:t>
            </a:r>
            <a:r>
              <a:rPr sz="1650" spc="-160" dirty="0">
                <a:latin typeface="American Typewriter"/>
                <a:cs typeface="American Typewriter"/>
              </a:rPr>
              <a:t>c</a:t>
            </a:r>
            <a:r>
              <a:rPr sz="1650" spc="-50" dirty="0">
                <a:latin typeface="American Typewriter"/>
                <a:cs typeface="American Typewriter"/>
              </a:rPr>
              <a:t>o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135" dirty="0">
                <a:latin typeface="American Typewriter"/>
                <a:cs typeface="American Typewriter"/>
              </a:rPr>
              <a:t>eries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f</a:t>
            </a:r>
            <a:r>
              <a:rPr sz="1650" spc="-215" dirty="0">
                <a:latin typeface="American Typewriter"/>
                <a:cs typeface="American Typewriter"/>
              </a:rPr>
              <a:t>r</a:t>
            </a:r>
            <a:r>
              <a:rPr sz="1650" spc="-135" dirty="0">
                <a:latin typeface="American Typewriter"/>
                <a:cs typeface="American Typewriter"/>
              </a:rPr>
              <a:t>om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I</a:t>
            </a:r>
            <a:r>
              <a:rPr sz="1650" spc="-270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55" dirty="0">
                <a:latin typeface="American Typewriter"/>
                <a:cs typeface="American Typewriter"/>
              </a:rPr>
              <a:t>ern</a:t>
            </a:r>
            <a:r>
              <a:rPr sz="1650" spc="-180" dirty="0">
                <a:latin typeface="American Typewriter"/>
                <a:cs typeface="American Typewriter"/>
              </a:rPr>
              <a:t>a</a:t>
            </a:r>
            <a:r>
              <a:rPr sz="1650" spc="-125" dirty="0">
                <a:latin typeface="American Typewriter"/>
                <a:cs typeface="American Typewriter"/>
              </a:rPr>
              <a:t>tional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345" dirty="0">
                <a:latin typeface="American Typewriter"/>
                <a:cs typeface="American Typewriter"/>
              </a:rPr>
              <a:t>R</a:t>
            </a:r>
            <a:r>
              <a:rPr sz="1650" spc="-135" dirty="0">
                <a:latin typeface="American Typewriter"/>
                <a:cs typeface="American Typewriter"/>
              </a:rPr>
              <a:t>esea</a:t>
            </a:r>
            <a:r>
              <a:rPr sz="1650" spc="-150" dirty="0">
                <a:latin typeface="American Typewriter"/>
                <a:cs typeface="American Typewriter"/>
              </a:rPr>
              <a:t>r</a:t>
            </a:r>
            <a:r>
              <a:rPr sz="1650" spc="-125" dirty="0">
                <a:latin typeface="American Typewriter"/>
                <a:cs typeface="American Typewriter"/>
              </a:rPr>
              <a:t>ch”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85" dirty="0">
                <a:latin typeface="American Typewriter"/>
                <a:cs typeface="American Typewriter"/>
              </a:rPr>
              <a:t>b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10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W</a:t>
            </a:r>
            <a:r>
              <a:rPr sz="1650" spc="-90" dirty="0">
                <a:latin typeface="American Typewriter"/>
                <a:cs typeface="American Typewriter"/>
              </a:rPr>
              <a:t>ood</a:t>
            </a:r>
            <a:r>
              <a:rPr sz="1650" spc="-140" dirty="0">
                <a:latin typeface="American Typewriter"/>
                <a:cs typeface="American Typewriter"/>
              </a:rPr>
              <a:t>w</a:t>
            </a:r>
            <a:r>
              <a:rPr sz="1650" spc="-204" dirty="0">
                <a:latin typeface="American Typewriter"/>
                <a:cs typeface="American Typewriter"/>
              </a:rPr>
              <a:t>ar</a:t>
            </a:r>
            <a:r>
              <a:rPr sz="1650" spc="-125" dirty="0">
                <a:latin typeface="American Typewriter"/>
                <a:cs typeface="American Typewriter"/>
              </a:rPr>
              <a:t>d</a:t>
            </a:r>
            <a:r>
              <a:rPr sz="1650" spc="-55" dirty="0">
                <a:latin typeface="American Typewriter"/>
                <a:cs typeface="American Typewriter"/>
              </a:rPr>
              <a:t>,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90" dirty="0">
                <a:latin typeface="American Typewriter"/>
                <a:cs typeface="American Typewriter"/>
              </a:rPr>
              <a:t>Ertin</a:t>
            </a:r>
            <a:r>
              <a:rPr sz="1650" spc="-185" dirty="0">
                <a:latin typeface="American Typewriter"/>
                <a:cs typeface="American Typewriter"/>
              </a:rPr>
              <a:t>g</a:t>
            </a:r>
            <a:r>
              <a:rPr sz="1650" spc="-45" dirty="0">
                <a:latin typeface="American Typewriter"/>
                <a:cs typeface="American Typewriter"/>
              </a:rPr>
              <a:t>,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dirty="0">
                <a:latin typeface="American Typewriter"/>
                <a:cs typeface="American Typewriter"/>
              </a:rPr>
              <a:t>O</a:t>
            </a:r>
            <a:r>
              <a:rPr sz="1650" spc="-135" dirty="0">
                <a:latin typeface="American Typewriter"/>
                <a:cs typeface="American Typewriter"/>
              </a:rPr>
              <a:t>li</a:t>
            </a:r>
            <a:r>
              <a:rPr sz="1650" spc="-280" dirty="0">
                <a:latin typeface="American Typewriter"/>
                <a:cs typeface="American Typewriter"/>
              </a:rPr>
              <a:t>v</a:t>
            </a:r>
            <a:r>
              <a:rPr sz="1650" spc="-155" dirty="0">
                <a:latin typeface="American Typewriter"/>
                <a:cs typeface="American Typewriter"/>
              </a:rPr>
              <a:t>er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35" dirty="0">
                <a:latin typeface="American Typewriter"/>
                <a:cs typeface="American Typewriter"/>
              </a:rPr>
              <a:t>(19</a:t>
            </a:r>
            <a:r>
              <a:rPr sz="1650" spc="-229" dirty="0">
                <a:latin typeface="American Typewriter"/>
                <a:cs typeface="American Typewriter"/>
              </a:rPr>
              <a:t>76)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is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05" dirty="0">
                <a:latin typeface="American Typewriter"/>
                <a:cs typeface="American Typewriter"/>
              </a:rPr>
              <a:t>on</a:t>
            </a:r>
            <a:r>
              <a:rPr sz="1650" spc="-90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6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earlie</a:t>
            </a:r>
            <a:r>
              <a:rPr sz="1650" spc="-170" dirty="0">
                <a:latin typeface="American Typewriter"/>
                <a:cs typeface="American Typewriter"/>
              </a:rPr>
              <a:t>s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95" dirty="0">
                <a:latin typeface="American Typewriter"/>
                <a:cs typeface="American Typewriter"/>
              </a:rPr>
              <a:t>s</a:t>
            </a:r>
            <a:r>
              <a:rPr sz="1650" spc="-130" dirty="0">
                <a:latin typeface="American Typewriter"/>
                <a:cs typeface="American Typewriter"/>
              </a:rPr>
              <a:t>tudies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on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c</a:t>
            </a:r>
            <a:r>
              <a:rPr sz="1650" spc="-110" dirty="0">
                <a:latin typeface="American Typewriter"/>
                <a:cs typeface="American Typewriter"/>
              </a:rPr>
              <a:t>once</a:t>
            </a:r>
            <a:r>
              <a:rPr sz="1650" spc="-130" dirty="0">
                <a:latin typeface="American Typewriter"/>
                <a:cs typeface="American Typewriter"/>
              </a:rPr>
              <a:t>p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45" dirty="0">
                <a:latin typeface="American Typewriter"/>
                <a:cs typeface="American Typewriter"/>
              </a:rPr>
              <a:t>o</a:t>
            </a:r>
            <a:r>
              <a:rPr sz="1650" spc="-70" dirty="0">
                <a:latin typeface="American Typewriter"/>
                <a:cs typeface="American Typewriter"/>
              </a:rPr>
              <a:t>f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80" dirty="0">
                <a:latin typeface="American Typewriter"/>
                <a:cs typeface="American Typewriter"/>
              </a:rPr>
              <a:t>“</a:t>
            </a:r>
            <a:r>
              <a:rPr sz="1650" spc="-135" dirty="0">
                <a:latin typeface="American Typewriter"/>
                <a:cs typeface="American Typewriter"/>
              </a:rPr>
              <a:t>acce</a:t>
            </a:r>
            <a:r>
              <a:rPr sz="1650" spc="-180" dirty="0">
                <a:latin typeface="American Typewriter"/>
                <a:cs typeface="American Typewriter"/>
              </a:rPr>
              <a:t>n</a:t>
            </a:r>
            <a:r>
              <a:rPr sz="1650" spc="-60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” </a:t>
            </a:r>
            <a:r>
              <a:rPr sz="1650" spc="-165" dirty="0">
                <a:latin typeface="American Typewriter"/>
                <a:cs typeface="American Typewriter"/>
              </a:rPr>
              <a:t>in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35" dirty="0">
                <a:latin typeface="American Typewriter"/>
                <a:cs typeface="American Typewriter"/>
              </a:rPr>
              <a:t>ASL.</a:t>
            </a:r>
            <a:r>
              <a:rPr sz="1650" spc="-105" dirty="0">
                <a:latin typeface="American Typewriter"/>
                <a:cs typeface="American Typewriter"/>
              </a:rPr>
              <a:t> </a:t>
            </a:r>
            <a:r>
              <a:rPr sz="1650" spc="-200" dirty="0">
                <a:latin typeface="American Typewriter"/>
                <a:cs typeface="American Typewriter"/>
              </a:rPr>
              <a:t>Thi</a:t>
            </a:r>
            <a:r>
              <a:rPr sz="1650" spc="-180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10" dirty="0">
                <a:latin typeface="American Typewriter"/>
                <a:cs typeface="American Typewriter"/>
              </a:rPr>
              <a:t>su</a:t>
            </a:r>
            <a:r>
              <a:rPr sz="1650" spc="-170" dirty="0">
                <a:latin typeface="American Typewriter"/>
                <a:cs typeface="American Typewriter"/>
              </a:rPr>
              <a:t>r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225" dirty="0">
                <a:latin typeface="American Typewriter"/>
                <a:cs typeface="American Typewriter"/>
              </a:rPr>
              <a:t>45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individuals</a:t>
            </a:r>
            <a:r>
              <a:rPr sz="1650" spc="-65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35" dirty="0">
                <a:latin typeface="American Typewriter"/>
                <a:cs typeface="American Typewriter"/>
              </a:rPr>
              <a:t>oun</a:t>
            </a:r>
            <a:r>
              <a:rPr sz="1650" spc="-130" dirty="0">
                <a:latin typeface="American Typewriter"/>
                <a:cs typeface="American Typewriter"/>
              </a:rPr>
              <a:t>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di</a:t>
            </a:r>
            <a:r>
              <a:rPr sz="1650" spc="-114" dirty="0">
                <a:latin typeface="American Typewriter"/>
                <a:cs typeface="American Typewriter"/>
              </a:rPr>
              <a:t>ff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75" dirty="0">
                <a:latin typeface="American Typewriter"/>
                <a:cs typeface="American Typewriter"/>
              </a:rPr>
              <a:t>r</a:t>
            </a:r>
            <a:r>
              <a:rPr sz="1650" spc="-125" dirty="0">
                <a:latin typeface="American Typewriter"/>
                <a:cs typeface="American Typewriter"/>
              </a:rPr>
              <a:t>ences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in</a:t>
            </a:r>
            <a:r>
              <a:rPr sz="1650" spc="-90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105" dirty="0">
                <a:latin typeface="American Typewriter"/>
                <a:cs typeface="American Typewriter"/>
              </a:rPr>
              <a:t>o</a:t>
            </a:r>
            <a:r>
              <a:rPr sz="1650" spc="-110" dirty="0">
                <a:latin typeface="American Typewriter"/>
                <a:cs typeface="American Typewriter"/>
              </a:rPr>
              <a:t>c</a:t>
            </a:r>
            <a:r>
              <a:rPr sz="1650" spc="-150" dirty="0">
                <a:latin typeface="American Typewriter"/>
                <a:cs typeface="American Typewriter"/>
              </a:rPr>
              <a:t>abular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ba</a:t>
            </a:r>
            <a:r>
              <a:rPr sz="1650" spc="-114" dirty="0">
                <a:latin typeface="American Typewriter"/>
                <a:cs typeface="American Typewriter"/>
              </a:rPr>
              <a:t>se</a:t>
            </a:r>
            <a:r>
              <a:rPr sz="1650" spc="-130" dirty="0">
                <a:latin typeface="American Typewriter"/>
                <a:cs typeface="American Typewriter"/>
              </a:rPr>
              <a:t>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4" dirty="0">
                <a:latin typeface="American Typewriter"/>
                <a:cs typeface="American Typewriter"/>
              </a:rPr>
              <a:t>o</a:t>
            </a:r>
            <a:r>
              <a:rPr sz="1650" spc="-130" dirty="0">
                <a:latin typeface="American Typewriter"/>
                <a:cs typeface="American Typewriter"/>
              </a:rPr>
              <a:t>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g</a:t>
            </a:r>
            <a:r>
              <a:rPr sz="1650" spc="-120" dirty="0">
                <a:latin typeface="American Typewriter"/>
                <a:cs typeface="American Typewriter"/>
              </a:rPr>
              <a:t>eog</a:t>
            </a:r>
            <a:r>
              <a:rPr sz="1650" spc="-150" dirty="0">
                <a:latin typeface="American Typewriter"/>
                <a:cs typeface="American Typewriter"/>
              </a:rPr>
              <a:t>raphi</a:t>
            </a:r>
            <a:r>
              <a:rPr sz="1650" spc="-160" dirty="0">
                <a:latin typeface="American Typewriter"/>
                <a:cs typeface="American Typewriter"/>
              </a:rPr>
              <a:t>c</a:t>
            </a:r>
            <a:r>
              <a:rPr sz="1650" spc="-140" dirty="0">
                <a:latin typeface="American Typewriter"/>
                <a:cs typeface="American Typewriter"/>
              </a:rPr>
              <a:t>al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10" dirty="0">
                <a:latin typeface="American Typewriter"/>
                <a:cs typeface="American Typewriter"/>
              </a:rPr>
              <a:t>egions.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3310" y="9298011"/>
            <a:ext cx="4324985" cy="989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50" spc="-130" dirty="0">
                <a:latin typeface="American Typewriter"/>
                <a:cs typeface="American Typewriter"/>
              </a:rPr>
              <a:t>Co</a:t>
            </a:r>
            <a:r>
              <a:rPr sz="1650" spc="-160" dirty="0">
                <a:latin typeface="American Typewriter"/>
                <a:cs typeface="American Typewriter"/>
              </a:rPr>
              <a:t>nt</a:t>
            </a:r>
            <a:r>
              <a:rPr sz="1650" spc="-220" dirty="0">
                <a:latin typeface="American Typewriter"/>
                <a:cs typeface="American Typewriter"/>
              </a:rPr>
              <a:t>r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175" dirty="0">
                <a:latin typeface="American Typewriter"/>
                <a:cs typeface="American Typewriter"/>
              </a:rPr>
              <a:t>r</a:t>
            </a:r>
            <a:r>
              <a:rPr sz="1650" spc="-160" dirty="0">
                <a:latin typeface="American Typewriter"/>
                <a:cs typeface="American Typewriter"/>
              </a:rPr>
              <a:t>as</a:t>
            </a:r>
            <a:r>
              <a:rPr sz="1650" spc="-120" dirty="0">
                <a:latin typeface="American Typewriter"/>
                <a:cs typeface="American Typewriter"/>
              </a:rPr>
              <a:t>’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publi</a:t>
            </a:r>
            <a:r>
              <a:rPr sz="1650" spc="-150" dirty="0">
                <a:latin typeface="American Typewriter"/>
                <a:cs typeface="American Typewriter"/>
              </a:rPr>
              <a:t>c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20" dirty="0">
                <a:latin typeface="American Typewriter"/>
                <a:cs typeface="American Typewriter"/>
              </a:rPr>
              <a:t>tion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00" dirty="0">
                <a:latin typeface="American Typewriter"/>
                <a:cs typeface="American Typewriter"/>
              </a:rPr>
              <a:t>titled,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“</a:t>
            </a:r>
            <a:r>
              <a:rPr sz="1650" spc="-250" dirty="0">
                <a:latin typeface="American Typewriter"/>
                <a:cs typeface="American Typewriter"/>
              </a:rPr>
              <a:t>R</a:t>
            </a:r>
            <a:r>
              <a:rPr sz="1650" spc="-110" dirty="0">
                <a:latin typeface="American Typewriter"/>
                <a:cs typeface="American Typewriter"/>
              </a:rPr>
              <a:t>egional,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Cultu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110" dirty="0">
                <a:latin typeface="American Typewriter"/>
                <a:cs typeface="American Typewriter"/>
              </a:rPr>
              <a:t>al,</a:t>
            </a:r>
            <a:r>
              <a:rPr sz="1650" spc="-75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Sociolingui</a:t>
            </a:r>
            <a:r>
              <a:rPr sz="1650" spc="-165" dirty="0">
                <a:latin typeface="American Typewriter"/>
                <a:cs typeface="American Typewriter"/>
              </a:rPr>
              <a:t>s</a:t>
            </a:r>
            <a:r>
              <a:rPr sz="1650" spc="-135" dirty="0">
                <a:latin typeface="American Typewriter"/>
                <a:cs typeface="American Typewriter"/>
              </a:rPr>
              <a:t>tic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380" dirty="0">
                <a:latin typeface="American Typewriter"/>
                <a:cs typeface="American Typewriter"/>
              </a:rPr>
              <a:t>V</a:t>
            </a:r>
            <a:r>
              <a:rPr sz="1650" spc="-160" dirty="0">
                <a:latin typeface="American Typewriter"/>
                <a:cs typeface="American Typewriter"/>
              </a:rPr>
              <a:t>ari</a:t>
            </a:r>
            <a:r>
              <a:rPr sz="1650" spc="-220" dirty="0">
                <a:latin typeface="American Typewriter"/>
                <a:cs typeface="American Typewriter"/>
              </a:rPr>
              <a:t>a</a:t>
            </a:r>
            <a:r>
              <a:rPr sz="1650" spc="-120" dirty="0">
                <a:latin typeface="American Typewriter"/>
                <a:cs typeface="American Typewriter"/>
              </a:rPr>
              <a:t>tion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310" dirty="0">
                <a:latin typeface="American Typewriter"/>
                <a:cs typeface="American Typewriter"/>
              </a:rPr>
              <a:t>ASL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in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Uni</a:t>
            </a:r>
            <a:r>
              <a:rPr sz="1650" spc="-130" dirty="0">
                <a:latin typeface="American Typewriter"/>
                <a:cs typeface="American Typewriter"/>
              </a:rPr>
              <a:t>t</a:t>
            </a:r>
            <a:r>
              <a:rPr sz="1650" spc="-95" dirty="0">
                <a:latin typeface="American Typewriter"/>
                <a:cs typeface="American Typewriter"/>
              </a:rPr>
              <a:t>ed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35" dirty="0">
                <a:latin typeface="American Typewriter"/>
                <a:cs typeface="American Typewriter"/>
              </a:rPr>
              <a:t>S</a:t>
            </a:r>
            <a:r>
              <a:rPr sz="1650" spc="-175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90" dirty="0">
                <a:latin typeface="American Typewriter"/>
                <a:cs typeface="American Typewriter"/>
              </a:rPr>
              <a:t>es”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20" dirty="0">
                <a:latin typeface="American Typewriter"/>
                <a:cs typeface="American Typewriter"/>
              </a:rPr>
              <a:t>(2</a:t>
            </a:r>
            <a:r>
              <a:rPr sz="1650" spc="-260" dirty="0">
                <a:latin typeface="American Typewriter"/>
                <a:cs typeface="American Typewriter"/>
              </a:rPr>
              <a:t>0</a:t>
            </a:r>
            <a:r>
              <a:rPr sz="1650" spc="-229" dirty="0">
                <a:latin typeface="American Typewriter"/>
                <a:cs typeface="American Typewriter"/>
              </a:rPr>
              <a:t>02)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45" dirty="0">
                <a:latin typeface="American Typewriter"/>
                <a:cs typeface="American Typewriter"/>
              </a:rPr>
              <a:t>discussed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di</a:t>
            </a:r>
            <a:r>
              <a:rPr sz="1650" spc="-114" dirty="0">
                <a:latin typeface="American Typewriter"/>
                <a:cs typeface="American Typewriter"/>
              </a:rPr>
              <a:t>ff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165" dirty="0">
                <a:latin typeface="American Typewriter"/>
                <a:cs typeface="American Typewriter"/>
              </a:rPr>
              <a:t>r</a:t>
            </a:r>
            <a:r>
              <a:rPr sz="1650" spc="-114" dirty="0">
                <a:latin typeface="American Typewriter"/>
                <a:cs typeface="American Typewriter"/>
              </a:rPr>
              <a:t>e</a:t>
            </a:r>
            <a:r>
              <a:rPr sz="1650" spc="-160" dirty="0">
                <a:latin typeface="American Typewriter"/>
                <a:cs typeface="American Typewriter"/>
              </a:rPr>
              <a:t>n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275" dirty="0">
                <a:latin typeface="American Typewriter"/>
                <a:cs typeface="American Typewriter"/>
              </a:rPr>
              <a:t>v</a:t>
            </a:r>
            <a:r>
              <a:rPr sz="1650" spc="-155" dirty="0">
                <a:latin typeface="American Typewriter"/>
                <a:cs typeface="American Typewriter"/>
              </a:rPr>
              <a:t>ariances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55" dirty="0">
                <a:latin typeface="American Typewriter"/>
                <a:cs typeface="American Typewriter"/>
              </a:rPr>
              <a:t>of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sign</a:t>
            </a:r>
            <a:r>
              <a:rPr sz="1650" spc="-8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langua</a:t>
            </a:r>
            <a:r>
              <a:rPr sz="1650" spc="-180" dirty="0">
                <a:latin typeface="American Typewriter"/>
                <a:cs typeface="American Typewriter"/>
              </a:rPr>
              <a:t>g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165" dirty="0">
                <a:latin typeface="American Typewriter"/>
                <a:cs typeface="American Typewriter"/>
              </a:rPr>
              <a:t>uc</a:t>
            </a:r>
            <a:r>
              <a:rPr sz="1650" spc="-180" dirty="0">
                <a:latin typeface="American Typewriter"/>
                <a:cs typeface="American Typewriter"/>
              </a:rPr>
              <a:t>h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10" dirty="0">
                <a:latin typeface="American Typewriter"/>
                <a:cs typeface="American Typewriter"/>
              </a:rPr>
              <a:t>egional,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e</a:t>
            </a:r>
            <a:r>
              <a:rPr sz="1650" spc="-130" dirty="0">
                <a:latin typeface="American Typewriter"/>
                <a:cs typeface="American Typewriter"/>
              </a:rPr>
              <a:t>thic,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g</a:t>
            </a:r>
            <a:r>
              <a:rPr sz="1650" spc="-140" dirty="0">
                <a:latin typeface="American Typewriter"/>
                <a:cs typeface="American Typewriter"/>
              </a:rPr>
              <a:t>ene</a:t>
            </a:r>
            <a:r>
              <a:rPr sz="1650" spc="-160" dirty="0">
                <a:latin typeface="American Typewriter"/>
                <a:cs typeface="American Typewriter"/>
              </a:rPr>
              <a:t>r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00" dirty="0">
                <a:latin typeface="American Typewriter"/>
                <a:cs typeface="American Typewriter"/>
              </a:rPr>
              <a:t>tion.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3310" y="10554634"/>
            <a:ext cx="4333240" cy="174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50" spc="-204" dirty="0">
                <a:latin typeface="American Typewriter"/>
                <a:cs typeface="American Typewriter"/>
              </a:rPr>
              <a:t>In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his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publi</a:t>
            </a:r>
            <a:r>
              <a:rPr sz="1650" spc="-150" dirty="0">
                <a:latin typeface="American Typewriter"/>
                <a:cs typeface="American Typewriter"/>
              </a:rPr>
              <a:t>c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20" dirty="0">
                <a:latin typeface="American Typewriter"/>
                <a:cs typeface="American Typewriter"/>
              </a:rPr>
              <a:t>tion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00" dirty="0">
                <a:latin typeface="American Typewriter"/>
                <a:cs typeface="American Typewriter"/>
              </a:rPr>
              <a:t>titled,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“Lingui</a:t>
            </a:r>
            <a:r>
              <a:rPr sz="1650" spc="-185" dirty="0">
                <a:latin typeface="American Typewriter"/>
                <a:cs typeface="American Typewriter"/>
              </a:rPr>
              <a:t>s</a:t>
            </a:r>
            <a:r>
              <a:rPr sz="1650" spc="-145" dirty="0">
                <a:latin typeface="American Typewriter"/>
                <a:cs typeface="American Typewriter"/>
              </a:rPr>
              <a:t>tics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55" dirty="0">
                <a:latin typeface="American Typewriter"/>
                <a:cs typeface="American Typewriter"/>
              </a:rPr>
              <a:t>of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90" dirty="0">
                <a:latin typeface="American Typewriter"/>
                <a:cs typeface="American Typewriter"/>
              </a:rPr>
              <a:t>Ameri</a:t>
            </a:r>
            <a:r>
              <a:rPr sz="1650" spc="-175" dirty="0">
                <a:latin typeface="American Typewriter"/>
                <a:cs typeface="American Typewriter"/>
              </a:rPr>
              <a:t>c</a:t>
            </a:r>
            <a:r>
              <a:rPr sz="1650" spc="-170" dirty="0">
                <a:latin typeface="American Typewriter"/>
                <a:cs typeface="American Typewriter"/>
              </a:rPr>
              <a:t>an</a:t>
            </a:r>
            <a:r>
              <a:rPr sz="1650" spc="-75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Sign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90" dirty="0">
                <a:latin typeface="American Typewriter"/>
                <a:cs typeface="American Typewriter"/>
              </a:rPr>
              <a:t>Langu</a:t>
            </a:r>
            <a:r>
              <a:rPr sz="1650" spc="-185" dirty="0">
                <a:latin typeface="American Typewriter"/>
                <a:cs typeface="American Typewriter"/>
              </a:rPr>
              <a:t>a</a:t>
            </a:r>
            <a:r>
              <a:rPr sz="1650" spc="-145" dirty="0">
                <a:latin typeface="American Typewriter"/>
                <a:cs typeface="American Typewriter"/>
              </a:rPr>
              <a:t>g</a:t>
            </a:r>
            <a:r>
              <a:rPr sz="1650" spc="-35" dirty="0">
                <a:latin typeface="American Typewriter"/>
                <a:cs typeface="American Typewriter"/>
              </a:rPr>
              <a:t>e: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40" dirty="0">
                <a:latin typeface="American Typewriter"/>
                <a:cs typeface="American Typewriter"/>
              </a:rPr>
              <a:t>An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I</a:t>
            </a:r>
            <a:r>
              <a:rPr sz="1650" spc="-270" dirty="0">
                <a:latin typeface="American Typewriter"/>
                <a:cs typeface="American Typewriter"/>
              </a:rPr>
              <a:t>n</a:t>
            </a:r>
            <a:r>
              <a:rPr sz="1650" spc="-160" dirty="0">
                <a:latin typeface="American Typewriter"/>
                <a:cs typeface="American Typewriter"/>
              </a:rPr>
              <a:t>t</a:t>
            </a:r>
            <a:r>
              <a:rPr sz="1650" spc="-225" dirty="0">
                <a:latin typeface="American Typewriter"/>
                <a:cs typeface="American Typewriter"/>
              </a:rPr>
              <a:t>r</a:t>
            </a:r>
            <a:r>
              <a:rPr sz="1650" spc="-110" dirty="0">
                <a:latin typeface="American Typewriter"/>
                <a:cs typeface="American Typewriter"/>
              </a:rPr>
              <a:t>oduction”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29" dirty="0">
                <a:latin typeface="American Typewriter"/>
                <a:cs typeface="American Typewriter"/>
              </a:rPr>
              <a:t>(1989)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375" dirty="0">
                <a:latin typeface="American Typewriter"/>
                <a:cs typeface="American Typewriter"/>
              </a:rPr>
              <a:t>V</a:t>
            </a:r>
            <a:r>
              <a:rPr sz="1650" spc="-140" dirty="0">
                <a:latin typeface="American Typewriter"/>
                <a:cs typeface="American Typewriter"/>
              </a:rPr>
              <a:t>alli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poi</a:t>
            </a:r>
            <a:r>
              <a:rPr sz="1650" spc="-170" dirty="0">
                <a:latin typeface="American Typewriter"/>
                <a:cs typeface="American Typewriter"/>
              </a:rPr>
              <a:t>n</a:t>
            </a:r>
            <a:r>
              <a:rPr sz="1650" spc="-140" dirty="0">
                <a:latin typeface="American Typewriter"/>
                <a:cs typeface="American Typewriter"/>
              </a:rPr>
              <a:t>ts</a:t>
            </a:r>
            <a:r>
              <a:rPr sz="1650" spc="-8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ou</a:t>
            </a:r>
            <a:r>
              <a:rPr sz="1650" spc="-80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chan</a:t>
            </a:r>
            <a:r>
              <a:rPr sz="1650" spc="-175" dirty="0">
                <a:latin typeface="American Typewriter"/>
                <a:cs typeface="American Typewriter"/>
              </a:rPr>
              <a:t>g</a:t>
            </a:r>
            <a:r>
              <a:rPr sz="1650" spc="-110" dirty="0">
                <a:latin typeface="American Typewriter"/>
                <a:cs typeface="American Typewriter"/>
              </a:rPr>
              <a:t>es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in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g</a:t>
            </a:r>
            <a:r>
              <a:rPr sz="1650" spc="-140" dirty="0">
                <a:latin typeface="American Typewriter"/>
                <a:cs typeface="American Typewriter"/>
              </a:rPr>
              <a:t>ene</a:t>
            </a:r>
            <a:r>
              <a:rPr sz="1650" spc="-160" dirty="0">
                <a:latin typeface="American Typewriter"/>
                <a:cs typeface="American Typewriter"/>
              </a:rPr>
              <a:t>r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25" dirty="0">
                <a:latin typeface="American Typewriter"/>
                <a:cs typeface="American Typewriter"/>
              </a:rPr>
              <a:t>tional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signs</a:t>
            </a:r>
            <a:r>
              <a:rPr sz="1650" spc="-85" dirty="0">
                <a:latin typeface="American Typewriter"/>
                <a:cs typeface="American Typewriter"/>
              </a:rPr>
              <a:t>.</a:t>
            </a:r>
            <a:r>
              <a:rPr sz="1650" spc="-35" dirty="0">
                <a:latin typeface="American Typewriter"/>
                <a:cs typeface="American Typewriter"/>
              </a:rPr>
              <a:t> </a:t>
            </a:r>
            <a:r>
              <a:rPr sz="1650" spc="-200" dirty="0">
                <a:latin typeface="American Typewriter"/>
                <a:cs typeface="American Typewriter"/>
              </a:rPr>
              <a:t>His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40" dirty="0">
                <a:latin typeface="American Typewriter"/>
                <a:cs typeface="American Typewriter"/>
              </a:rPr>
              <a:t>ori</a:t>
            </a:r>
            <a:r>
              <a:rPr sz="1650" spc="-170" dirty="0">
                <a:latin typeface="American Typewriter"/>
                <a:cs typeface="American Typewriter"/>
              </a:rPr>
              <a:t>c</a:t>
            </a:r>
            <a:r>
              <a:rPr sz="1650" spc="-140" dirty="0">
                <a:latin typeface="American Typewriter"/>
                <a:cs typeface="American Typewriter"/>
              </a:rPr>
              <a:t>all</a:t>
            </a:r>
            <a:r>
              <a:rPr sz="1650" spc="-375" dirty="0">
                <a:latin typeface="American Typewriter"/>
                <a:cs typeface="American Typewriter"/>
              </a:rPr>
              <a:t>y</a:t>
            </a:r>
            <a:r>
              <a:rPr sz="1650" spc="-45" dirty="0">
                <a:latin typeface="American Typewriter"/>
                <a:cs typeface="American Typewriter"/>
              </a:rPr>
              <a:t>,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00" dirty="0">
                <a:latin typeface="American Typewriter"/>
                <a:cs typeface="American Typewriter"/>
              </a:rPr>
              <a:t>ma</a:t>
            </a:r>
            <a:r>
              <a:rPr sz="1650" spc="-204" dirty="0">
                <a:latin typeface="American Typewriter"/>
                <a:cs typeface="American Typewriter"/>
              </a:rPr>
              <a:t>n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sign</a:t>
            </a:r>
            <a:r>
              <a:rPr sz="1650" spc="-155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35" dirty="0">
                <a:latin typeface="American Typewriter"/>
                <a:cs typeface="American Typewriter"/>
              </a:rPr>
              <a:t>equi</a:t>
            </a:r>
            <a:r>
              <a:rPr sz="1650" spc="-160" dirty="0">
                <a:latin typeface="American Typewriter"/>
                <a:cs typeface="American Typewriter"/>
              </a:rPr>
              <a:t>r</a:t>
            </a:r>
            <a:r>
              <a:rPr sz="1650" spc="-95" dirty="0">
                <a:latin typeface="American Typewriter"/>
                <a:cs typeface="American Typewriter"/>
              </a:rPr>
              <a:t>ed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us</a:t>
            </a:r>
            <a:r>
              <a:rPr sz="1650" spc="-12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90" dirty="0">
                <a:latin typeface="American Typewriter"/>
                <a:cs typeface="American Typewriter"/>
              </a:rPr>
              <a:t>t</a:t>
            </a:r>
            <a:r>
              <a:rPr sz="1650" spc="-195" dirty="0">
                <a:latin typeface="American Typewriter"/>
                <a:cs typeface="American Typewriter"/>
              </a:rPr>
              <a:t>w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hands</a:t>
            </a:r>
            <a:r>
              <a:rPr sz="1650" spc="-75" dirty="0">
                <a:latin typeface="American Typewriter"/>
                <a:cs typeface="American Typewriter"/>
              </a:rPr>
              <a:t>.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405" dirty="0">
                <a:latin typeface="American Typewriter"/>
                <a:cs typeface="American Typewriter"/>
              </a:rPr>
              <a:t>T</a:t>
            </a:r>
            <a:r>
              <a:rPr sz="1650" spc="-110" dirty="0">
                <a:latin typeface="American Typewriter"/>
                <a:cs typeface="American Typewriter"/>
              </a:rPr>
              <a:t>od</a:t>
            </a:r>
            <a:r>
              <a:rPr sz="1650" spc="-140" dirty="0">
                <a:latin typeface="American Typewriter"/>
                <a:cs typeface="American Typewriter"/>
              </a:rPr>
              <a:t>a</a:t>
            </a:r>
            <a:r>
              <a:rPr sz="1650" spc="-370" dirty="0">
                <a:latin typeface="American Typewriter"/>
                <a:cs typeface="American Typewriter"/>
              </a:rPr>
              <a:t>y</a:t>
            </a:r>
            <a:r>
              <a:rPr sz="1650" spc="-45" dirty="0">
                <a:latin typeface="American Typewriter"/>
                <a:cs typeface="American Typewriter"/>
              </a:rPr>
              <a:t>,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w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appe</a:t>
            </a:r>
            <a:r>
              <a:rPr sz="1650" spc="-135" dirty="0">
                <a:latin typeface="American Typewriter"/>
                <a:cs typeface="American Typewriter"/>
              </a:rPr>
              <a:t>a</a:t>
            </a:r>
            <a:r>
              <a:rPr sz="1650" spc="-245" dirty="0">
                <a:latin typeface="American Typewriter"/>
                <a:cs typeface="American Typewriter"/>
              </a:rPr>
              <a:t>r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75" dirty="0">
                <a:latin typeface="American Typewriter"/>
                <a:cs typeface="American Typewriter"/>
              </a:rPr>
              <a:t>b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shiftin</a:t>
            </a:r>
            <a:r>
              <a:rPr sz="1650" spc="-175" dirty="0">
                <a:latin typeface="American Typewriter"/>
                <a:cs typeface="American Typewriter"/>
              </a:rPr>
              <a:t>g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ou</a:t>
            </a:r>
            <a:r>
              <a:rPr sz="1650" spc="-130" dirty="0">
                <a:latin typeface="American Typewriter"/>
                <a:cs typeface="American Typewriter"/>
              </a:rPr>
              <a:t>r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signin</a:t>
            </a:r>
            <a:r>
              <a:rPr sz="1650" spc="-175" dirty="0">
                <a:latin typeface="American Typewriter"/>
                <a:cs typeface="American Typewriter"/>
              </a:rPr>
              <a:t>g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05" dirty="0">
                <a:latin typeface="American Typewriter"/>
                <a:cs typeface="American Typewriter"/>
              </a:rPr>
              <a:t>on</a:t>
            </a:r>
            <a:r>
              <a:rPr sz="1650" spc="-90" dirty="0">
                <a:latin typeface="American Typewriter"/>
                <a:cs typeface="American Typewriter"/>
              </a:rPr>
              <a:t>e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hand</a:t>
            </a:r>
            <a:r>
              <a:rPr sz="1650" spc="-75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in</a:t>
            </a:r>
            <a:r>
              <a:rPr sz="1650" spc="-195" dirty="0">
                <a:latin typeface="American Typewriter"/>
                <a:cs typeface="American Typewriter"/>
              </a:rPr>
              <a:t>s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14" dirty="0">
                <a:latin typeface="American Typewriter"/>
                <a:cs typeface="American Typewriter"/>
              </a:rPr>
              <a:t>ead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160" dirty="0">
                <a:latin typeface="American Typewriter"/>
                <a:cs typeface="American Typewriter"/>
              </a:rPr>
              <a:t>usin</a:t>
            </a:r>
            <a:r>
              <a:rPr sz="1650" spc="-165" dirty="0">
                <a:latin typeface="American Typewriter"/>
                <a:cs typeface="American Typewriter"/>
              </a:rPr>
              <a:t>g</a:t>
            </a:r>
            <a:r>
              <a:rPr sz="1650" spc="-35" dirty="0">
                <a:latin typeface="American Typewriter"/>
                <a:cs typeface="American Typewriter"/>
              </a:rPr>
              <a:t> </a:t>
            </a:r>
            <a:r>
              <a:rPr sz="1650" spc="-90" dirty="0">
                <a:latin typeface="American Typewriter"/>
                <a:cs typeface="American Typewriter"/>
              </a:rPr>
              <a:t>t</a:t>
            </a:r>
            <a:r>
              <a:rPr sz="1650" spc="-190" dirty="0">
                <a:latin typeface="American Typewriter"/>
                <a:cs typeface="American Typewriter"/>
              </a:rPr>
              <a:t>w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hands</a:t>
            </a:r>
            <a:r>
              <a:rPr sz="1650" spc="-75" dirty="0">
                <a:latin typeface="American Typewriter"/>
                <a:cs typeface="American Typewriter"/>
              </a:rPr>
              <a:t>.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Som</a:t>
            </a:r>
            <a:r>
              <a:rPr sz="1650" spc="-114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85" dirty="0">
                <a:latin typeface="American Typewriter"/>
                <a:cs typeface="American Typewriter"/>
              </a:rPr>
              <a:t>e</a:t>
            </a:r>
            <a:r>
              <a:rPr sz="1650" spc="-380" dirty="0">
                <a:latin typeface="American Typewriter"/>
                <a:cs typeface="American Typewriter"/>
              </a:rPr>
              <a:t>x</a:t>
            </a:r>
            <a:r>
              <a:rPr sz="1650" spc="-145" dirty="0">
                <a:latin typeface="American Typewriter"/>
                <a:cs typeface="American Typewriter"/>
              </a:rPr>
              <a:t>amples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04" dirty="0">
                <a:latin typeface="American Typewriter"/>
                <a:cs typeface="American Typewriter"/>
              </a:rPr>
              <a:t>ar</a:t>
            </a:r>
            <a:r>
              <a:rPr sz="1650" spc="-35" dirty="0">
                <a:latin typeface="American Typewriter"/>
                <a:cs typeface="American Typewriter"/>
              </a:rPr>
              <a:t>e:</a:t>
            </a:r>
            <a:r>
              <a:rPr sz="1650" spc="-25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RUN,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M</a:t>
            </a:r>
            <a:r>
              <a:rPr sz="1650" spc="-409" dirty="0">
                <a:latin typeface="American Typewriter"/>
                <a:cs typeface="American Typewriter"/>
              </a:rPr>
              <a:t>A</a:t>
            </a:r>
            <a:r>
              <a:rPr sz="1650" spc="-335" dirty="0">
                <a:latin typeface="American Typewriter"/>
                <a:cs typeface="American Typewriter"/>
              </a:rPr>
              <a:t>YB</a:t>
            </a:r>
            <a:r>
              <a:rPr sz="1650" spc="-31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365" dirty="0">
                <a:latin typeface="American Typewriter"/>
                <a:cs typeface="American Typewriter"/>
              </a:rPr>
              <a:t>F</a:t>
            </a:r>
            <a:r>
              <a:rPr sz="1650" spc="-220" dirty="0">
                <a:latin typeface="American Typewriter"/>
                <a:cs typeface="American Typewriter"/>
              </a:rPr>
              <a:t>AMI</a:t>
            </a:r>
            <a:r>
              <a:rPr sz="1650" spc="-509" dirty="0">
                <a:latin typeface="American Typewriter"/>
                <a:cs typeface="American Typewriter"/>
              </a:rPr>
              <a:t>L</a:t>
            </a:r>
            <a:r>
              <a:rPr sz="1650" spc="-605" dirty="0">
                <a:latin typeface="American Typewriter"/>
                <a:cs typeface="American Typewriter"/>
              </a:rPr>
              <a:t>Y</a:t>
            </a:r>
            <a:r>
              <a:rPr sz="1650" spc="-40" dirty="0">
                <a:latin typeface="American Typewriter"/>
                <a:cs typeface="American Typewriter"/>
              </a:rPr>
              <a:t>.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3310" y="12565043"/>
            <a:ext cx="4305300" cy="1240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50" spc="-220" dirty="0">
                <a:latin typeface="American Typewriter"/>
                <a:cs typeface="American Typewriter"/>
              </a:rPr>
              <a:t>B</a:t>
            </a:r>
            <a:r>
              <a:rPr sz="1650" spc="-215" dirty="0">
                <a:latin typeface="American Typewriter"/>
                <a:cs typeface="American Typewriter"/>
              </a:rPr>
              <a:t>a</a:t>
            </a:r>
            <a:r>
              <a:rPr sz="1650" spc="-145" dirty="0">
                <a:latin typeface="American Typewriter"/>
                <a:cs typeface="American Typewriter"/>
              </a:rPr>
              <a:t>yl</a:t>
            </a:r>
            <a:r>
              <a:rPr sz="1650" spc="-180" dirty="0">
                <a:latin typeface="American Typewriter"/>
                <a:cs typeface="American Typewriter"/>
              </a:rPr>
              <a:t>e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45" dirty="0">
                <a:latin typeface="American Typewriter"/>
                <a:cs typeface="American Typewriter"/>
              </a:rPr>
              <a:t>(2000</a:t>
            </a:r>
            <a:r>
              <a:rPr sz="1650" spc="-185" dirty="0">
                <a:latin typeface="American Typewriter"/>
                <a:cs typeface="American Typewriter"/>
              </a:rPr>
              <a:t>)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04" dirty="0">
                <a:latin typeface="American Typewriter"/>
                <a:cs typeface="American Typewriter"/>
              </a:rPr>
              <a:t>p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114" dirty="0">
                <a:latin typeface="American Typewriter"/>
                <a:cs typeface="American Typewriter"/>
              </a:rPr>
              <a:t>ese</a:t>
            </a:r>
            <a:r>
              <a:rPr sz="1650" spc="-160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95" dirty="0">
                <a:latin typeface="American Typewriter"/>
                <a:cs typeface="American Typewriter"/>
              </a:rPr>
              <a:t>ed</a:t>
            </a:r>
            <a:r>
              <a:rPr sz="1650" spc="-6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a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la</a:t>
            </a:r>
            <a:r>
              <a:rPr sz="1650" spc="-215" dirty="0">
                <a:latin typeface="American Typewriter"/>
                <a:cs typeface="American Typewriter"/>
              </a:rPr>
              <a:t>r</a:t>
            </a:r>
            <a:r>
              <a:rPr sz="1650" spc="-145" dirty="0">
                <a:latin typeface="American Typewriter"/>
                <a:cs typeface="American Typewriter"/>
              </a:rPr>
              <a:t>g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95" dirty="0">
                <a:latin typeface="American Typewriter"/>
                <a:cs typeface="American Typewriter"/>
              </a:rPr>
              <a:t>s</a:t>
            </a:r>
            <a:r>
              <a:rPr sz="1650" spc="-165" dirty="0">
                <a:latin typeface="American Typewriter"/>
                <a:cs typeface="American Typewriter"/>
              </a:rPr>
              <a:t>tudy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275" dirty="0">
                <a:latin typeface="American Typewriter"/>
                <a:cs typeface="American Typewriter"/>
              </a:rPr>
              <a:t>v</a:t>
            </a:r>
            <a:r>
              <a:rPr sz="1650" spc="-160" dirty="0">
                <a:latin typeface="American Typewriter"/>
                <a:cs typeface="American Typewriter"/>
              </a:rPr>
              <a:t>ari</a:t>
            </a:r>
            <a:r>
              <a:rPr sz="1650" spc="-220" dirty="0">
                <a:latin typeface="American Typewriter"/>
                <a:cs typeface="American Typewriter"/>
              </a:rPr>
              <a:t>a</a:t>
            </a:r>
            <a:r>
              <a:rPr sz="1650" spc="-120" dirty="0">
                <a:latin typeface="American Typewriter"/>
                <a:cs typeface="American Typewriter"/>
              </a:rPr>
              <a:t>tion</a:t>
            </a:r>
            <a:r>
              <a:rPr sz="1650" spc="-65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in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310" dirty="0">
                <a:latin typeface="American Typewriter"/>
                <a:cs typeface="American Typewriter"/>
              </a:rPr>
              <a:t>ASL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anal</a:t>
            </a:r>
            <a:r>
              <a:rPr sz="1650" spc="-220" dirty="0">
                <a:latin typeface="American Typewriter"/>
                <a:cs typeface="American Typewriter"/>
              </a:rPr>
              <a:t>y</a:t>
            </a:r>
            <a:r>
              <a:rPr sz="1650" spc="-270" dirty="0">
                <a:latin typeface="American Typewriter"/>
                <a:cs typeface="American Typewriter"/>
              </a:rPr>
              <a:t>z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sig</a:t>
            </a:r>
            <a:r>
              <a:rPr sz="1650" spc="-200" dirty="0">
                <a:latin typeface="American Typewriter"/>
                <a:cs typeface="American Typewriter"/>
              </a:rPr>
              <a:t>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05" dirty="0">
                <a:latin typeface="American Typewriter"/>
                <a:cs typeface="American Typewriter"/>
              </a:rPr>
              <a:t>f</a:t>
            </a:r>
            <a:r>
              <a:rPr sz="1650" spc="-135" dirty="0">
                <a:latin typeface="American Typewriter"/>
                <a:cs typeface="American Typewriter"/>
              </a:rPr>
              <a:t>or</a:t>
            </a:r>
            <a:r>
              <a:rPr sz="1650" spc="-229" dirty="0">
                <a:latin typeface="American Typewriter"/>
                <a:cs typeface="American Typewriter"/>
              </a:rPr>
              <a:t>m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50" dirty="0">
                <a:latin typeface="American Typewriter"/>
                <a:cs typeface="American Typewriter"/>
              </a:rPr>
              <a:t>o</a:t>
            </a:r>
            <a:r>
              <a:rPr sz="1650" spc="-130" dirty="0">
                <a:latin typeface="American Typewriter"/>
                <a:cs typeface="American Typewriter"/>
              </a:rPr>
              <a:t>r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D</a:t>
            </a:r>
            <a:r>
              <a:rPr sz="1650" spc="-265" dirty="0">
                <a:latin typeface="American Typewriter"/>
                <a:cs typeface="American Typewriter"/>
              </a:rPr>
              <a:t>E</a:t>
            </a:r>
            <a:r>
              <a:rPr sz="1650" spc="-285" dirty="0">
                <a:latin typeface="American Typewriter"/>
                <a:cs typeface="American Typewriter"/>
              </a:rPr>
              <a:t>A</a:t>
            </a:r>
            <a:r>
              <a:rPr sz="1650" spc="-430" dirty="0">
                <a:latin typeface="American Typewriter"/>
                <a:cs typeface="American Typewriter"/>
              </a:rPr>
              <a:t>F</a:t>
            </a:r>
            <a:r>
              <a:rPr sz="1650" spc="-40" dirty="0">
                <a:latin typeface="American Typewriter"/>
                <a:cs typeface="American Typewriter"/>
              </a:rPr>
              <a:t>.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The</a:t>
            </a:r>
            <a:r>
              <a:rPr sz="1650" spc="-80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anal</a:t>
            </a:r>
            <a:r>
              <a:rPr sz="1650" spc="-220" dirty="0">
                <a:latin typeface="American Typewriter"/>
                <a:cs typeface="American Typewriter"/>
              </a:rPr>
              <a:t>y</a:t>
            </a:r>
            <a:r>
              <a:rPr sz="1650" spc="-155" dirty="0">
                <a:latin typeface="American Typewriter"/>
                <a:cs typeface="American Typewriter"/>
              </a:rPr>
              <a:t>si</a:t>
            </a:r>
            <a:r>
              <a:rPr sz="1650" spc="-180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95" dirty="0">
                <a:latin typeface="American Typewriter"/>
                <a:cs typeface="American Typewriter"/>
              </a:rPr>
              <a:t>s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10" dirty="0">
                <a:latin typeface="American Typewriter"/>
                <a:cs typeface="American Typewriter"/>
              </a:rPr>
              <a:t>es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85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with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225" dirty="0">
                <a:latin typeface="American Typewriter"/>
                <a:cs typeface="American Typewriter"/>
              </a:rPr>
              <a:t>207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signe</a:t>
            </a:r>
            <a:r>
              <a:rPr sz="1650" spc="-185" dirty="0">
                <a:latin typeface="American Typewriter"/>
                <a:cs typeface="American Typewriter"/>
              </a:rPr>
              <a:t>r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90" dirty="0">
                <a:latin typeface="American Typewriter"/>
                <a:cs typeface="American Typewriter"/>
              </a:rPr>
              <a:t>ac</a:t>
            </a:r>
            <a:r>
              <a:rPr sz="1650" spc="-204" dirty="0">
                <a:latin typeface="American Typewriter"/>
                <a:cs typeface="American Typewriter"/>
              </a:rPr>
              <a:t>r</a:t>
            </a:r>
            <a:r>
              <a:rPr sz="1650" spc="-135" dirty="0">
                <a:latin typeface="American Typewriter"/>
                <a:cs typeface="American Typewriter"/>
              </a:rPr>
              <a:t>os</a:t>
            </a:r>
            <a:r>
              <a:rPr sz="1650" spc="-125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25" dirty="0">
                <a:latin typeface="American Typewriter"/>
                <a:cs typeface="American Typewriter"/>
              </a:rPr>
              <a:t>7</a:t>
            </a:r>
            <a:r>
              <a:rPr sz="1650" spc="-90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20" dirty="0">
                <a:latin typeface="American Typewriter"/>
                <a:cs typeface="American Typewriter"/>
              </a:rPr>
              <a:t>egions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in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45" dirty="0">
                <a:latin typeface="American Typewriter"/>
                <a:cs typeface="American Typewriter"/>
              </a:rPr>
              <a:t>US,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mo</a:t>
            </a:r>
            <a:r>
              <a:rPr sz="1650" spc="-150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90" dirty="0">
                <a:latin typeface="American Typewriter"/>
                <a:cs typeface="American Typewriter"/>
              </a:rPr>
              <a:t>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29" dirty="0">
                <a:latin typeface="American Typewriter"/>
                <a:cs typeface="American Typewriter"/>
              </a:rPr>
              <a:t>1</a:t>
            </a:r>
            <a:r>
              <a:rPr sz="1650" spc="-185" dirty="0">
                <a:latin typeface="American Typewriter"/>
                <a:cs typeface="American Typewriter"/>
              </a:rPr>
              <a:t>,600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w</a:t>
            </a:r>
            <a:r>
              <a:rPr sz="1650" spc="-185" dirty="0">
                <a:latin typeface="American Typewriter"/>
                <a:cs typeface="American Typewriter"/>
              </a:rPr>
              <a:t>a</a:t>
            </a:r>
            <a:r>
              <a:rPr sz="1650" spc="-270" dirty="0">
                <a:latin typeface="American Typewriter"/>
                <a:cs typeface="American Typewriter"/>
              </a:rPr>
              <a:t>y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165" dirty="0">
                <a:latin typeface="American Typewriter"/>
                <a:cs typeface="American Typewriter"/>
              </a:rPr>
              <a:t>signing</a:t>
            </a:r>
            <a:r>
              <a:rPr sz="1650" spc="-85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D</a:t>
            </a:r>
            <a:r>
              <a:rPr sz="1650" spc="-265" dirty="0">
                <a:latin typeface="American Typewriter"/>
                <a:cs typeface="American Typewriter"/>
              </a:rPr>
              <a:t>E</a:t>
            </a:r>
            <a:r>
              <a:rPr sz="1650" spc="-275" dirty="0">
                <a:latin typeface="American Typewriter"/>
                <a:cs typeface="American Typewriter"/>
              </a:rPr>
              <a:t>AF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w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75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35" dirty="0">
                <a:latin typeface="American Typewriter"/>
                <a:cs typeface="American Typewriter"/>
              </a:rPr>
              <a:t>ound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392201" y="1780050"/>
            <a:ext cx="4561205" cy="6691630"/>
          </a:xfrm>
          <a:custGeom>
            <a:avLst/>
            <a:gdLst/>
            <a:ahLst/>
            <a:cxnLst/>
            <a:rect l="l" t="t" r="r" b="b"/>
            <a:pathLst>
              <a:path w="4561205" h="6691630">
                <a:moveTo>
                  <a:pt x="4025822" y="0"/>
                </a:moveTo>
                <a:lnTo>
                  <a:pt x="534945" y="0"/>
                </a:lnTo>
                <a:lnTo>
                  <a:pt x="491070" y="1773"/>
                </a:lnTo>
                <a:lnTo>
                  <a:pt x="448172" y="7001"/>
                </a:lnTo>
                <a:lnTo>
                  <a:pt x="406388" y="15546"/>
                </a:lnTo>
                <a:lnTo>
                  <a:pt x="365857" y="27270"/>
                </a:lnTo>
                <a:lnTo>
                  <a:pt x="326716" y="42037"/>
                </a:lnTo>
                <a:lnTo>
                  <a:pt x="289102" y="59707"/>
                </a:lnTo>
                <a:lnTo>
                  <a:pt x="253154" y="80144"/>
                </a:lnTo>
                <a:lnTo>
                  <a:pt x="219009" y="103210"/>
                </a:lnTo>
                <a:lnTo>
                  <a:pt x="186804" y="128767"/>
                </a:lnTo>
                <a:lnTo>
                  <a:pt x="156677" y="156677"/>
                </a:lnTo>
                <a:lnTo>
                  <a:pt x="128767" y="186804"/>
                </a:lnTo>
                <a:lnTo>
                  <a:pt x="103210" y="219009"/>
                </a:lnTo>
                <a:lnTo>
                  <a:pt x="80144" y="253154"/>
                </a:lnTo>
                <a:lnTo>
                  <a:pt x="59707" y="289102"/>
                </a:lnTo>
                <a:lnTo>
                  <a:pt x="42037" y="326716"/>
                </a:lnTo>
                <a:lnTo>
                  <a:pt x="27270" y="365857"/>
                </a:lnTo>
                <a:lnTo>
                  <a:pt x="15546" y="406388"/>
                </a:lnTo>
                <a:lnTo>
                  <a:pt x="7001" y="448172"/>
                </a:lnTo>
                <a:lnTo>
                  <a:pt x="1773" y="491070"/>
                </a:lnTo>
                <a:lnTo>
                  <a:pt x="0" y="534945"/>
                </a:lnTo>
                <a:lnTo>
                  <a:pt x="0" y="6156299"/>
                </a:lnTo>
                <a:lnTo>
                  <a:pt x="1773" y="6200174"/>
                </a:lnTo>
                <a:lnTo>
                  <a:pt x="7001" y="6243072"/>
                </a:lnTo>
                <a:lnTo>
                  <a:pt x="15546" y="6284856"/>
                </a:lnTo>
                <a:lnTo>
                  <a:pt x="27270" y="6325387"/>
                </a:lnTo>
                <a:lnTo>
                  <a:pt x="42037" y="6364528"/>
                </a:lnTo>
                <a:lnTo>
                  <a:pt x="59707" y="6402142"/>
                </a:lnTo>
                <a:lnTo>
                  <a:pt x="80144" y="6438090"/>
                </a:lnTo>
                <a:lnTo>
                  <a:pt x="103210" y="6472235"/>
                </a:lnTo>
                <a:lnTo>
                  <a:pt x="128767" y="6504440"/>
                </a:lnTo>
                <a:lnTo>
                  <a:pt x="156677" y="6534567"/>
                </a:lnTo>
                <a:lnTo>
                  <a:pt x="186804" y="6562477"/>
                </a:lnTo>
                <a:lnTo>
                  <a:pt x="219009" y="6588034"/>
                </a:lnTo>
                <a:lnTo>
                  <a:pt x="253154" y="6611100"/>
                </a:lnTo>
                <a:lnTo>
                  <a:pt x="289102" y="6631537"/>
                </a:lnTo>
                <a:lnTo>
                  <a:pt x="326716" y="6649207"/>
                </a:lnTo>
                <a:lnTo>
                  <a:pt x="365857" y="6663974"/>
                </a:lnTo>
                <a:lnTo>
                  <a:pt x="406388" y="6675698"/>
                </a:lnTo>
                <a:lnTo>
                  <a:pt x="448172" y="6684243"/>
                </a:lnTo>
                <a:lnTo>
                  <a:pt x="491070" y="6689471"/>
                </a:lnTo>
                <a:lnTo>
                  <a:pt x="534945" y="6691244"/>
                </a:lnTo>
                <a:lnTo>
                  <a:pt x="4025822" y="6691244"/>
                </a:lnTo>
                <a:lnTo>
                  <a:pt x="4069698" y="6689471"/>
                </a:lnTo>
                <a:lnTo>
                  <a:pt x="4112596" y="6684243"/>
                </a:lnTo>
                <a:lnTo>
                  <a:pt x="4154380" y="6675698"/>
                </a:lnTo>
                <a:lnTo>
                  <a:pt x="4194911" y="6663974"/>
                </a:lnTo>
                <a:lnTo>
                  <a:pt x="4234052" y="6649207"/>
                </a:lnTo>
                <a:lnTo>
                  <a:pt x="4271666" y="6631537"/>
                </a:lnTo>
                <a:lnTo>
                  <a:pt x="4307614" y="6611100"/>
                </a:lnTo>
                <a:lnTo>
                  <a:pt x="4341759" y="6588034"/>
                </a:lnTo>
                <a:lnTo>
                  <a:pt x="4373964" y="6562477"/>
                </a:lnTo>
                <a:lnTo>
                  <a:pt x="4404090" y="6534567"/>
                </a:lnTo>
                <a:lnTo>
                  <a:pt x="4432001" y="6504440"/>
                </a:lnTo>
                <a:lnTo>
                  <a:pt x="4457558" y="6472235"/>
                </a:lnTo>
                <a:lnTo>
                  <a:pt x="4480624" y="6438090"/>
                </a:lnTo>
                <a:lnTo>
                  <a:pt x="4501061" y="6402142"/>
                </a:lnTo>
                <a:lnTo>
                  <a:pt x="4518731" y="6364528"/>
                </a:lnTo>
                <a:lnTo>
                  <a:pt x="4533497" y="6325387"/>
                </a:lnTo>
                <a:lnTo>
                  <a:pt x="4545222" y="6284856"/>
                </a:lnTo>
                <a:lnTo>
                  <a:pt x="4553767" y="6243072"/>
                </a:lnTo>
                <a:lnTo>
                  <a:pt x="4558995" y="6200174"/>
                </a:lnTo>
                <a:lnTo>
                  <a:pt x="4560768" y="6156299"/>
                </a:lnTo>
                <a:lnTo>
                  <a:pt x="4560768" y="534945"/>
                </a:lnTo>
                <a:lnTo>
                  <a:pt x="4558995" y="491070"/>
                </a:lnTo>
                <a:lnTo>
                  <a:pt x="4553767" y="448172"/>
                </a:lnTo>
                <a:lnTo>
                  <a:pt x="4545222" y="406388"/>
                </a:lnTo>
                <a:lnTo>
                  <a:pt x="4533497" y="365857"/>
                </a:lnTo>
                <a:lnTo>
                  <a:pt x="4518731" y="326716"/>
                </a:lnTo>
                <a:lnTo>
                  <a:pt x="4501061" y="289102"/>
                </a:lnTo>
                <a:lnTo>
                  <a:pt x="4480624" y="253154"/>
                </a:lnTo>
                <a:lnTo>
                  <a:pt x="4457558" y="219009"/>
                </a:lnTo>
                <a:lnTo>
                  <a:pt x="4432001" y="186804"/>
                </a:lnTo>
                <a:lnTo>
                  <a:pt x="4404090" y="156677"/>
                </a:lnTo>
                <a:lnTo>
                  <a:pt x="4373964" y="128767"/>
                </a:lnTo>
                <a:lnTo>
                  <a:pt x="4341759" y="103210"/>
                </a:lnTo>
                <a:lnTo>
                  <a:pt x="4307614" y="80144"/>
                </a:lnTo>
                <a:lnTo>
                  <a:pt x="4271666" y="59707"/>
                </a:lnTo>
                <a:lnTo>
                  <a:pt x="4234052" y="42037"/>
                </a:lnTo>
                <a:lnTo>
                  <a:pt x="4194911" y="27270"/>
                </a:lnTo>
                <a:lnTo>
                  <a:pt x="4154380" y="15546"/>
                </a:lnTo>
                <a:lnTo>
                  <a:pt x="4112596" y="7001"/>
                </a:lnTo>
                <a:lnTo>
                  <a:pt x="4069698" y="1773"/>
                </a:lnTo>
                <a:lnTo>
                  <a:pt x="4025822" y="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392201" y="1780050"/>
            <a:ext cx="4561205" cy="6691630"/>
          </a:xfrm>
          <a:custGeom>
            <a:avLst/>
            <a:gdLst/>
            <a:ahLst/>
            <a:cxnLst/>
            <a:rect l="l" t="t" r="r" b="b"/>
            <a:pathLst>
              <a:path w="4561205" h="6691630">
                <a:moveTo>
                  <a:pt x="0" y="534945"/>
                </a:moveTo>
                <a:lnTo>
                  <a:pt x="1773" y="491070"/>
                </a:lnTo>
                <a:lnTo>
                  <a:pt x="7001" y="448172"/>
                </a:lnTo>
                <a:lnTo>
                  <a:pt x="15546" y="406388"/>
                </a:lnTo>
                <a:lnTo>
                  <a:pt x="27270" y="365857"/>
                </a:lnTo>
                <a:lnTo>
                  <a:pt x="42037" y="326716"/>
                </a:lnTo>
                <a:lnTo>
                  <a:pt x="59707" y="289102"/>
                </a:lnTo>
                <a:lnTo>
                  <a:pt x="80144" y="253154"/>
                </a:lnTo>
                <a:lnTo>
                  <a:pt x="103210" y="219009"/>
                </a:lnTo>
                <a:lnTo>
                  <a:pt x="128767" y="186804"/>
                </a:lnTo>
                <a:lnTo>
                  <a:pt x="156677" y="156677"/>
                </a:lnTo>
                <a:lnTo>
                  <a:pt x="186804" y="128767"/>
                </a:lnTo>
                <a:lnTo>
                  <a:pt x="219009" y="103210"/>
                </a:lnTo>
                <a:lnTo>
                  <a:pt x="253154" y="80144"/>
                </a:lnTo>
                <a:lnTo>
                  <a:pt x="289102" y="59707"/>
                </a:lnTo>
                <a:lnTo>
                  <a:pt x="326716" y="42037"/>
                </a:lnTo>
                <a:lnTo>
                  <a:pt x="365857" y="27270"/>
                </a:lnTo>
                <a:lnTo>
                  <a:pt x="406388" y="15546"/>
                </a:lnTo>
                <a:lnTo>
                  <a:pt x="448172" y="7001"/>
                </a:lnTo>
                <a:lnTo>
                  <a:pt x="491070" y="1773"/>
                </a:lnTo>
                <a:lnTo>
                  <a:pt x="534945" y="0"/>
                </a:lnTo>
                <a:lnTo>
                  <a:pt x="4025822" y="0"/>
                </a:lnTo>
                <a:lnTo>
                  <a:pt x="4069698" y="1773"/>
                </a:lnTo>
                <a:lnTo>
                  <a:pt x="4112596" y="7001"/>
                </a:lnTo>
                <a:lnTo>
                  <a:pt x="4154380" y="15546"/>
                </a:lnTo>
                <a:lnTo>
                  <a:pt x="4194911" y="27270"/>
                </a:lnTo>
                <a:lnTo>
                  <a:pt x="4234052" y="42037"/>
                </a:lnTo>
                <a:lnTo>
                  <a:pt x="4271666" y="59707"/>
                </a:lnTo>
                <a:lnTo>
                  <a:pt x="4307614" y="80144"/>
                </a:lnTo>
                <a:lnTo>
                  <a:pt x="4341759" y="103210"/>
                </a:lnTo>
                <a:lnTo>
                  <a:pt x="4373964" y="128767"/>
                </a:lnTo>
                <a:lnTo>
                  <a:pt x="4404090" y="156677"/>
                </a:lnTo>
                <a:lnTo>
                  <a:pt x="4432001" y="186804"/>
                </a:lnTo>
                <a:lnTo>
                  <a:pt x="4457558" y="219009"/>
                </a:lnTo>
                <a:lnTo>
                  <a:pt x="4480624" y="253154"/>
                </a:lnTo>
                <a:lnTo>
                  <a:pt x="4501061" y="289102"/>
                </a:lnTo>
                <a:lnTo>
                  <a:pt x="4518731" y="326716"/>
                </a:lnTo>
                <a:lnTo>
                  <a:pt x="4533497" y="365857"/>
                </a:lnTo>
                <a:lnTo>
                  <a:pt x="4545222" y="406388"/>
                </a:lnTo>
                <a:lnTo>
                  <a:pt x="4553767" y="448172"/>
                </a:lnTo>
                <a:lnTo>
                  <a:pt x="4558995" y="491070"/>
                </a:lnTo>
                <a:lnTo>
                  <a:pt x="4560768" y="534945"/>
                </a:lnTo>
                <a:lnTo>
                  <a:pt x="4560768" y="6156299"/>
                </a:lnTo>
                <a:lnTo>
                  <a:pt x="4558995" y="6200174"/>
                </a:lnTo>
                <a:lnTo>
                  <a:pt x="4553767" y="6243072"/>
                </a:lnTo>
                <a:lnTo>
                  <a:pt x="4545222" y="6284856"/>
                </a:lnTo>
                <a:lnTo>
                  <a:pt x="4533497" y="6325387"/>
                </a:lnTo>
                <a:lnTo>
                  <a:pt x="4518731" y="6364528"/>
                </a:lnTo>
                <a:lnTo>
                  <a:pt x="4501061" y="6402142"/>
                </a:lnTo>
                <a:lnTo>
                  <a:pt x="4480624" y="6438090"/>
                </a:lnTo>
                <a:lnTo>
                  <a:pt x="4457558" y="6472235"/>
                </a:lnTo>
                <a:lnTo>
                  <a:pt x="4432001" y="6504440"/>
                </a:lnTo>
                <a:lnTo>
                  <a:pt x="4404090" y="6534567"/>
                </a:lnTo>
                <a:lnTo>
                  <a:pt x="4373964" y="6562477"/>
                </a:lnTo>
                <a:lnTo>
                  <a:pt x="4341759" y="6588034"/>
                </a:lnTo>
                <a:lnTo>
                  <a:pt x="4307614" y="6611100"/>
                </a:lnTo>
                <a:lnTo>
                  <a:pt x="4271666" y="6631537"/>
                </a:lnTo>
                <a:lnTo>
                  <a:pt x="4234052" y="6649207"/>
                </a:lnTo>
                <a:lnTo>
                  <a:pt x="4194911" y="6663974"/>
                </a:lnTo>
                <a:lnTo>
                  <a:pt x="4154380" y="6675698"/>
                </a:lnTo>
                <a:lnTo>
                  <a:pt x="4112596" y="6684243"/>
                </a:lnTo>
                <a:lnTo>
                  <a:pt x="4069698" y="6689471"/>
                </a:lnTo>
                <a:lnTo>
                  <a:pt x="4025822" y="6691244"/>
                </a:lnTo>
                <a:lnTo>
                  <a:pt x="534945" y="6691244"/>
                </a:lnTo>
                <a:lnTo>
                  <a:pt x="491070" y="6689471"/>
                </a:lnTo>
                <a:lnTo>
                  <a:pt x="448172" y="6684243"/>
                </a:lnTo>
                <a:lnTo>
                  <a:pt x="406388" y="6675698"/>
                </a:lnTo>
                <a:lnTo>
                  <a:pt x="365857" y="6663974"/>
                </a:lnTo>
                <a:lnTo>
                  <a:pt x="326716" y="6649207"/>
                </a:lnTo>
                <a:lnTo>
                  <a:pt x="289102" y="6631537"/>
                </a:lnTo>
                <a:lnTo>
                  <a:pt x="253154" y="6611100"/>
                </a:lnTo>
                <a:lnTo>
                  <a:pt x="219009" y="6588034"/>
                </a:lnTo>
                <a:lnTo>
                  <a:pt x="186804" y="6562477"/>
                </a:lnTo>
                <a:lnTo>
                  <a:pt x="156677" y="6534567"/>
                </a:lnTo>
                <a:lnTo>
                  <a:pt x="128767" y="6504440"/>
                </a:lnTo>
                <a:lnTo>
                  <a:pt x="103210" y="6472235"/>
                </a:lnTo>
                <a:lnTo>
                  <a:pt x="80144" y="6438090"/>
                </a:lnTo>
                <a:lnTo>
                  <a:pt x="59707" y="6402142"/>
                </a:lnTo>
                <a:lnTo>
                  <a:pt x="42037" y="6364528"/>
                </a:lnTo>
                <a:lnTo>
                  <a:pt x="27270" y="6325387"/>
                </a:lnTo>
                <a:lnTo>
                  <a:pt x="15546" y="6284856"/>
                </a:lnTo>
                <a:lnTo>
                  <a:pt x="7001" y="6243072"/>
                </a:lnTo>
                <a:lnTo>
                  <a:pt x="1773" y="6200174"/>
                </a:lnTo>
                <a:lnTo>
                  <a:pt x="0" y="6156299"/>
                </a:lnTo>
                <a:lnTo>
                  <a:pt x="0" y="534945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392201" y="8604973"/>
            <a:ext cx="4561205" cy="5705475"/>
          </a:xfrm>
          <a:custGeom>
            <a:avLst/>
            <a:gdLst/>
            <a:ahLst/>
            <a:cxnLst/>
            <a:rect l="l" t="t" r="r" b="b"/>
            <a:pathLst>
              <a:path w="4561205" h="5705475">
                <a:moveTo>
                  <a:pt x="4025822" y="0"/>
                </a:moveTo>
                <a:lnTo>
                  <a:pt x="534945" y="0"/>
                </a:lnTo>
                <a:lnTo>
                  <a:pt x="491070" y="1773"/>
                </a:lnTo>
                <a:lnTo>
                  <a:pt x="448172" y="7001"/>
                </a:lnTo>
                <a:lnTo>
                  <a:pt x="406388" y="15546"/>
                </a:lnTo>
                <a:lnTo>
                  <a:pt x="365857" y="27270"/>
                </a:lnTo>
                <a:lnTo>
                  <a:pt x="326716" y="42037"/>
                </a:lnTo>
                <a:lnTo>
                  <a:pt x="289102" y="59707"/>
                </a:lnTo>
                <a:lnTo>
                  <a:pt x="253154" y="80144"/>
                </a:lnTo>
                <a:lnTo>
                  <a:pt x="219009" y="103210"/>
                </a:lnTo>
                <a:lnTo>
                  <a:pt x="186804" y="128767"/>
                </a:lnTo>
                <a:lnTo>
                  <a:pt x="156677" y="156677"/>
                </a:lnTo>
                <a:lnTo>
                  <a:pt x="128767" y="186804"/>
                </a:lnTo>
                <a:lnTo>
                  <a:pt x="103210" y="219009"/>
                </a:lnTo>
                <a:lnTo>
                  <a:pt x="80144" y="253154"/>
                </a:lnTo>
                <a:lnTo>
                  <a:pt x="59707" y="289102"/>
                </a:lnTo>
                <a:lnTo>
                  <a:pt x="42037" y="326716"/>
                </a:lnTo>
                <a:lnTo>
                  <a:pt x="27270" y="365857"/>
                </a:lnTo>
                <a:lnTo>
                  <a:pt x="15546" y="406388"/>
                </a:lnTo>
                <a:lnTo>
                  <a:pt x="7001" y="448172"/>
                </a:lnTo>
                <a:lnTo>
                  <a:pt x="1773" y="491070"/>
                </a:lnTo>
                <a:lnTo>
                  <a:pt x="0" y="534945"/>
                </a:lnTo>
                <a:lnTo>
                  <a:pt x="0" y="5170290"/>
                </a:lnTo>
                <a:lnTo>
                  <a:pt x="1773" y="5214166"/>
                </a:lnTo>
                <a:lnTo>
                  <a:pt x="7001" y="5257064"/>
                </a:lnTo>
                <a:lnTo>
                  <a:pt x="15546" y="5298847"/>
                </a:lnTo>
                <a:lnTo>
                  <a:pt x="27270" y="5339379"/>
                </a:lnTo>
                <a:lnTo>
                  <a:pt x="42037" y="5378520"/>
                </a:lnTo>
                <a:lnTo>
                  <a:pt x="59707" y="5416133"/>
                </a:lnTo>
                <a:lnTo>
                  <a:pt x="80144" y="5452082"/>
                </a:lnTo>
                <a:lnTo>
                  <a:pt x="103210" y="5486227"/>
                </a:lnTo>
                <a:lnTo>
                  <a:pt x="128767" y="5518432"/>
                </a:lnTo>
                <a:lnTo>
                  <a:pt x="156677" y="5548558"/>
                </a:lnTo>
                <a:lnTo>
                  <a:pt x="186804" y="5576469"/>
                </a:lnTo>
                <a:lnTo>
                  <a:pt x="219009" y="5602026"/>
                </a:lnTo>
                <a:lnTo>
                  <a:pt x="253154" y="5625092"/>
                </a:lnTo>
                <a:lnTo>
                  <a:pt x="289102" y="5645528"/>
                </a:lnTo>
                <a:lnTo>
                  <a:pt x="326716" y="5663199"/>
                </a:lnTo>
                <a:lnTo>
                  <a:pt x="365857" y="5677965"/>
                </a:lnTo>
                <a:lnTo>
                  <a:pt x="406388" y="5689690"/>
                </a:lnTo>
                <a:lnTo>
                  <a:pt x="448172" y="5698235"/>
                </a:lnTo>
                <a:lnTo>
                  <a:pt x="491070" y="5703463"/>
                </a:lnTo>
                <a:lnTo>
                  <a:pt x="534945" y="5705236"/>
                </a:lnTo>
                <a:lnTo>
                  <a:pt x="4025822" y="5705236"/>
                </a:lnTo>
                <a:lnTo>
                  <a:pt x="4069698" y="5703463"/>
                </a:lnTo>
                <a:lnTo>
                  <a:pt x="4112596" y="5698235"/>
                </a:lnTo>
                <a:lnTo>
                  <a:pt x="4154380" y="5689690"/>
                </a:lnTo>
                <a:lnTo>
                  <a:pt x="4194911" y="5677965"/>
                </a:lnTo>
                <a:lnTo>
                  <a:pt x="4234052" y="5663199"/>
                </a:lnTo>
                <a:lnTo>
                  <a:pt x="4271666" y="5645528"/>
                </a:lnTo>
                <a:lnTo>
                  <a:pt x="4307614" y="5625092"/>
                </a:lnTo>
                <a:lnTo>
                  <a:pt x="4341759" y="5602026"/>
                </a:lnTo>
                <a:lnTo>
                  <a:pt x="4373964" y="5576469"/>
                </a:lnTo>
                <a:lnTo>
                  <a:pt x="4404090" y="5548558"/>
                </a:lnTo>
                <a:lnTo>
                  <a:pt x="4432001" y="5518432"/>
                </a:lnTo>
                <a:lnTo>
                  <a:pt x="4457558" y="5486227"/>
                </a:lnTo>
                <a:lnTo>
                  <a:pt x="4480624" y="5452082"/>
                </a:lnTo>
                <a:lnTo>
                  <a:pt x="4501061" y="5416133"/>
                </a:lnTo>
                <a:lnTo>
                  <a:pt x="4518731" y="5378520"/>
                </a:lnTo>
                <a:lnTo>
                  <a:pt x="4533497" y="5339379"/>
                </a:lnTo>
                <a:lnTo>
                  <a:pt x="4545222" y="5298847"/>
                </a:lnTo>
                <a:lnTo>
                  <a:pt x="4553767" y="5257064"/>
                </a:lnTo>
                <a:lnTo>
                  <a:pt x="4558995" y="5214166"/>
                </a:lnTo>
                <a:lnTo>
                  <a:pt x="4560768" y="5170290"/>
                </a:lnTo>
                <a:lnTo>
                  <a:pt x="4560768" y="534945"/>
                </a:lnTo>
                <a:lnTo>
                  <a:pt x="4558995" y="491070"/>
                </a:lnTo>
                <a:lnTo>
                  <a:pt x="4553767" y="448172"/>
                </a:lnTo>
                <a:lnTo>
                  <a:pt x="4545222" y="406388"/>
                </a:lnTo>
                <a:lnTo>
                  <a:pt x="4533497" y="365857"/>
                </a:lnTo>
                <a:lnTo>
                  <a:pt x="4518731" y="326716"/>
                </a:lnTo>
                <a:lnTo>
                  <a:pt x="4501061" y="289102"/>
                </a:lnTo>
                <a:lnTo>
                  <a:pt x="4480624" y="253154"/>
                </a:lnTo>
                <a:lnTo>
                  <a:pt x="4457558" y="219009"/>
                </a:lnTo>
                <a:lnTo>
                  <a:pt x="4432001" y="186804"/>
                </a:lnTo>
                <a:lnTo>
                  <a:pt x="4404090" y="156677"/>
                </a:lnTo>
                <a:lnTo>
                  <a:pt x="4373964" y="128767"/>
                </a:lnTo>
                <a:lnTo>
                  <a:pt x="4341759" y="103210"/>
                </a:lnTo>
                <a:lnTo>
                  <a:pt x="4307614" y="80144"/>
                </a:lnTo>
                <a:lnTo>
                  <a:pt x="4271666" y="59707"/>
                </a:lnTo>
                <a:lnTo>
                  <a:pt x="4234052" y="42037"/>
                </a:lnTo>
                <a:lnTo>
                  <a:pt x="4194911" y="27270"/>
                </a:lnTo>
                <a:lnTo>
                  <a:pt x="4154380" y="15546"/>
                </a:lnTo>
                <a:lnTo>
                  <a:pt x="4112596" y="7001"/>
                </a:lnTo>
                <a:lnTo>
                  <a:pt x="4069698" y="1773"/>
                </a:lnTo>
                <a:lnTo>
                  <a:pt x="4025822" y="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392201" y="8604973"/>
            <a:ext cx="4561205" cy="5705475"/>
          </a:xfrm>
          <a:custGeom>
            <a:avLst/>
            <a:gdLst/>
            <a:ahLst/>
            <a:cxnLst/>
            <a:rect l="l" t="t" r="r" b="b"/>
            <a:pathLst>
              <a:path w="4561205" h="5705475">
                <a:moveTo>
                  <a:pt x="0" y="534945"/>
                </a:moveTo>
                <a:lnTo>
                  <a:pt x="1773" y="491070"/>
                </a:lnTo>
                <a:lnTo>
                  <a:pt x="7001" y="448172"/>
                </a:lnTo>
                <a:lnTo>
                  <a:pt x="15546" y="406388"/>
                </a:lnTo>
                <a:lnTo>
                  <a:pt x="27270" y="365857"/>
                </a:lnTo>
                <a:lnTo>
                  <a:pt x="42037" y="326716"/>
                </a:lnTo>
                <a:lnTo>
                  <a:pt x="59707" y="289102"/>
                </a:lnTo>
                <a:lnTo>
                  <a:pt x="80144" y="253154"/>
                </a:lnTo>
                <a:lnTo>
                  <a:pt x="103210" y="219009"/>
                </a:lnTo>
                <a:lnTo>
                  <a:pt x="128767" y="186804"/>
                </a:lnTo>
                <a:lnTo>
                  <a:pt x="156677" y="156677"/>
                </a:lnTo>
                <a:lnTo>
                  <a:pt x="186804" y="128767"/>
                </a:lnTo>
                <a:lnTo>
                  <a:pt x="219009" y="103210"/>
                </a:lnTo>
                <a:lnTo>
                  <a:pt x="253154" y="80144"/>
                </a:lnTo>
                <a:lnTo>
                  <a:pt x="289102" y="59707"/>
                </a:lnTo>
                <a:lnTo>
                  <a:pt x="326716" y="42037"/>
                </a:lnTo>
                <a:lnTo>
                  <a:pt x="365857" y="27270"/>
                </a:lnTo>
                <a:lnTo>
                  <a:pt x="406388" y="15546"/>
                </a:lnTo>
                <a:lnTo>
                  <a:pt x="448172" y="7001"/>
                </a:lnTo>
                <a:lnTo>
                  <a:pt x="491070" y="1773"/>
                </a:lnTo>
                <a:lnTo>
                  <a:pt x="534945" y="0"/>
                </a:lnTo>
                <a:lnTo>
                  <a:pt x="4025822" y="0"/>
                </a:lnTo>
                <a:lnTo>
                  <a:pt x="4069698" y="1773"/>
                </a:lnTo>
                <a:lnTo>
                  <a:pt x="4112596" y="7001"/>
                </a:lnTo>
                <a:lnTo>
                  <a:pt x="4154380" y="15546"/>
                </a:lnTo>
                <a:lnTo>
                  <a:pt x="4194911" y="27270"/>
                </a:lnTo>
                <a:lnTo>
                  <a:pt x="4234052" y="42037"/>
                </a:lnTo>
                <a:lnTo>
                  <a:pt x="4271666" y="59707"/>
                </a:lnTo>
                <a:lnTo>
                  <a:pt x="4307614" y="80144"/>
                </a:lnTo>
                <a:lnTo>
                  <a:pt x="4341759" y="103210"/>
                </a:lnTo>
                <a:lnTo>
                  <a:pt x="4373964" y="128767"/>
                </a:lnTo>
                <a:lnTo>
                  <a:pt x="4404090" y="156677"/>
                </a:lnTo>
                <a:lnTo>
                  <a:pt x="4432001" y="186804"/>
                </a:lnTo>
                <a:lnTo>
                  <a:pt x="4457558" y="219009"/>
                </a:lnTo>
                <a:lnTo>
                  <a:pt x="4480624" y="253154"/>
                </a:lnTo>
                <a:lnTo>
                  <a:pt x="4501061" y="289102"/>
                </a:lnTo>
                <a:lnTo>
                  <a:pt x="4518731" y="326716"/>
                </a:lnTo>
                <a:lnTo>
                  <a:pt x="4533497" y="365857"/>
                </a:lnTo>
                <a:lnTo>
                  <a:pt x="4545222" y="406388"/>
                </a:lnTo>
                <a:lnTo>
                  <a:pt x="4553767" y="448172"/>
                </a:lnTo>
                <a:lnTo>
                  <a:pt x="4558995" y="491070"/>
                </a:lnTo>
                <a:lnTo>
                  <a:pt x="4560768" y="534945"/>
                </a:lnTo>
                <a:lnTo>
                  <a:pt x="4560768" y="5170290"/>
                </a:lnTo>
                <a:lnTo>
                  <a:pt x="4558995" y="5214166"/>
                </a:lnTo>
                <a:lnTo>
                  <a:pt x="4553767" y="5257064"/>
                </a:lnTo>
                <a:lnTo>
                  <a:pt x="4545222" y="5298847"/>
                </a:lnTo>
                <a:lnTo>
                  <a:pt x="4533497" y="5339379"/>
                </a:lnTo>
                <a:lnTo>
                  <a:pt x="4518731" y="5378520"/>
                </a:lnTo>
                <a:lnTo>
                  <a:pt x="4501061" y="5416133"/>
                </a:lnTo>
                <a:lnTo>
                  <a:pt x="4480624" y="5452082"/>
                </a:lnTo>
                <a:lnTo>
                  <a:pt x="4457558" y="5486227"/>
                </a:lnTo>
                <a:lnTo>
                  <a:pt x="4432001" y="5518432"/>
                </a:lnTo>
                <a:lnTo>
                  <a:pt x="4404090" y="5548558"/>
                </a:lnTo>
                <a:lnTo>
                  <a:pt x="4373964" y="5576469"/>
                </a:lnTo>
                <a:lnTo>
                  <a:pt x="4341759" y="5602026"/>
                </a:lnTo>
                <a:lnTo>
                  <a:pt x="4307614" y="5625092"/>
                </a:lnTo>
                <a:lnTo>
                  <a:pt x="4271666" y="5645528"/>
                </a:lnTo>
                <a:lnTo>
                  <a:pt x="4234052" y="5663199"/>
                </a:lnTo>
                <a:lnTo>
                  <a:pt x="4194911" y="5677965"/>
                </a:lnTo>
                <a:lnTo>
                  <a:pt x="4154380" y="5689690"/>
                </a:lnTo>
                <a:lnTo>
                  <a:pt x="4112596" y="5698235"/>
                </a:lnTo>
                <a:lnTo>
                  <a:pt x="4069698" y="5703463"/>
                </a:lnTo>
                <a:lnTo>
                  <a:pt x="4025822" y="5705236"/>
                </a:lnTo>
                <a:lnTo>
                  <a:pt x="534945" y="5705236"/>
                </a:lnTo>
                <a:lnTo>
                  <a:pt x="491070" y="5703463"/>
                </a:lnTo>
                <a:lnTo>
                  <a:pt x="448172" y="5698235"/>
                </a:lnTo>
                <a:lnTo>
                  <a:pt x="406388" y="5689690"/>
                </a:lnTo>
                <a:lnTo>
                  <a:pt x="365857" y="5677965"/>
                </a:lnTo>
                <a:lnTo>
                  <a:pt x="326716" y="5663199"/>
                </a:lnTo>
                <a:lnTo>
                  <a:pt x="289102" y="5645528"/>
                </a:lnTo>
                <a:lnTo>
                  <a:pt x="253154" y="5625092"/>
                </a:lnTo>
                <a:lnTo>
                  <a:pt x="219009" y="5602026"/>
                </a:lnTo>
                <a:lnTo>
                  <a:pt x="186804" y="5576469"/>
                </a:lnTo>
                <a:lnTo>
                  <a:pt x="156677" y="5548558"/>
                </a:lnTo>
                <a:lnTo>
                  <a:pt x="128767" y="5518432"/>
                </a:lnTo>
                <a:lnTo>
                  <a:pt x="103210" y="5486227"/>
                </a:lnTo>
                <a:lnTo>
                  <a:pt x="80144" y="5452082"/>
                </a:lnTo>
                <a:lnTo>
                  <a:pt x="59707" y="5416133"/>
                </a:lnTo>
                <a:lnTo>
                  <a:pt x="42037" y="5378520"/>
                </a:lnTo>
                <a:lnTo>
                  <a:pt x="27270" y="5339379"/>
                </a:lnTo>
                <a:lnTo>
                  <a:pt x="15546" y="5298847"/>
                </a:lnTo>
                <a:lnTo>
                  <a:pt x="7001" y="5257064"/>
                </a:lnTo>
                <a:lnTo>
                  <a:pt x="1773" y="5214166"/>
                </a:lnTo>
                <a:lnTo>
                  <a:pt x="0" y="5170290"/>
                </a:lnTo>
                <a:lnTo>
                  <a:pt x="0" y="534945"/>
                </a:lnTo>
                <a:close/>
              </a:path>
            </a:pathLst>
          </a:custGeom>
          <a:ln w="3490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280133" y="1790172"/>
            <a:ext cx="2682989" cy="5619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425310" y="1905653"/>
            <a:ext cx="237617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i="1" spc="15" dirty="0">
                <a:latin typeface="Athelas"/>
                <a:cs typeface="Athelas"/>
              </a:rPr>
              <a:t>Discussio</a:t>
            </a:r>
            <a:r>
              <a:rPr sz="2000" b="1" i="1" spc="40" dirty="0">
                <a:latin typeface="Athelas"/>
                <a:cs typeface="Athelas"/>
              </a:rPr>
              <a:t>n</a:t>
            </a:r>
            <a:r>
              <a:rPr sz="2000" b="1" i="1" spc="35" dirty="0">
                <a:latin typeface="Athelas"/>
                <a:cs typeface="Athelas"/>
              </a:rPr>
              <a:t>/Concl</a:t>
            </a:r>
            <a:r>
              <a:rPr sz="2000" b="1" i="1" spc="55" dirty="0">
                <a:latin typeface="Athelas"/>
                <a:cs typeface="Athelas"/>
              </a:rPr>
              <a:t>u</a:t>
            </a:r>
            <a:r>
              <a:rPr sz="2000" b="1" i="1" spc="60" dirty="0">
                <a:latin typeface="Athelas"/>
                <a:cs typeface="Athelas"/>
              </a:rPr>
              <a:t>sion</a:t>
            </a:r>
            <a:endParaRPr sz="2000" dirty="0">
              <a:latin typeface="Athelas"/>
              <a:cs typeface="Athela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526442" y="2440744"/>
            <a:ext cx="4252595" cy="5763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1610">
              <a:lnSpc>
                <a:spcPct val="100000"/>
              </a:lnSpc>
            </a:pPr>
            <a:r>
              <a:rPr sz="1650" spc="-185" dirty="0">
                <a:latin typeface="American Typewriter"/>
                <a:cs typeface="American Typewriter"/>
              </a:rPr>
              <a:t>Th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75" dirty="0">
                <a:latin typeface="American Typewriter"/>
                <a:cs typeface="American Typewriter"/>
              </a:rPr>
              <a:t>r</a:t>
            </a:r>
            <a:r>
              <a:rPr sz="1650" spc="-135" dirty="0">
                <a:latin typeface="American Typewriter"/>
                <a:cs typeface="American Typewriter"/>
              </a:rPr>
              <a:t>esults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sho</a:t>
            </a:r>
            <a:r>
              <a:rPr sz="1650" spc="-165" dirty="0">
                <a:latin typeface="American Typewriter"/>
                <a:cs typeface="American Typewriter"/>
              </a:rPr>
              <a:t>w</a:t>
            </a:r>
            <a:r>
              <a:rPr sz="1650" spc="-95" dirty="0">
                <a:latin typeface="American Typewriter"/>
                <a:cs typeface="American Typewriter"/>
              </a:rPr>
              <a:t>ed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25" dirty="0">
                <a:latin typeface="American Typewriter"/>
                <a:cs typeface="American Typewriter"/>
              </a:rPr>
              <a:t>18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ou</a:t>
            </a:r>
            <a:r>
              <a:rPr sz="1650" spc="-80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225" dirty="0">
                <a:latin typeface="American Typewriter"/>
                <a:cs typeface="American Typewriter"/>
              </a:rPr>
              <a:t>18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75" dirty="0">
                <a:latin typeface="American Typewriter"/>
                <a:cs typeface="American Typewriter"/>
              </a:rPr>
              <a:t>v</a:t>
            </a:r>
            <a:r>
              <a:rPr sz="1650" spc="-140" dirty="0">
                <a:latin typeface="American Typewriter"/>
                <a:cs typeface="American Typewriter"/>
              </a:rPr>
              <a:t>aried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signs</a:t>
            </a:r>
            <a:r>
              <a:rPr sz="1650" spc="-85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f</a:t>
            </a:r>
            <a:r>
              <a:rPr sz="1650" spc="-210" dirty="0">
                <a:latin typeface="American Typewriter"/>
                <a:cs typeface="American Typewriter"/>
              </a:rPr>
              <a:t>r</a:t>
            </a:r>
            <a:r>
              <a:rPr sz="1650" spc="-105" dirty="0">
                <a:latin typeface="American Typewriter"/>
                <a:cs typeface="American Typewriter"/>
              </a:rPr>
              <a:t>o</a:t>
            </a:r>
            <a:r>
              <a:rPr sz="1650" spc="-170" dirty="0">
                <a:latin typeface="American Typewriter"/>
                <a:cs typeface="American Typewriter"/>
              </a:rPr>
              <a:t>m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si</a:t>
            </a:r>
            <a:r>
              <a:rPr sz="1650" spc="-285" dirty="0">
                <a:latin typeface="American Typewriter"/>
                <a:cs typeface="American Typewriter"/>
              </a:rPr>
              <a:t>x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videos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bein</a:t>
            </a:r>
            <a:r>
              <a:rPr sz="1650" spc="-130" dirty="0">
                <a:latin typeface="American Typewriter"/>
                <a:cs typeface="American Typewriter"/>
              </a:rPr>
              <a:t>g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b="1" spc="-155" dirty="0">
                <a:latin typeface="American Typewriter"/>
                <a:cs typeface="American Typewriter"/>
              </a:rPr>
              <a:t>i</a:t>
            </a:r>
            <a:r>
              <a:rPr sz="1650" b="1" spc="-300" dirty="0">
                <a:latin typeface="American Typewriter"/>
                <a:cs typeface="American Typewriter"/>
              </a:rPr>
              <a:t>n</a:t>
            </a:r>
            <a:r>
              <a:rPr sz="1650" b="1" spc="-175" dirty="0">
                <a:latin typeface="American Typewriter"/>
                <a:cs typeface="American Typewriter"/>
              </a:rPr>
              <a:t>t</a:t>
            </a:r>
            <a:r>
              <a:rPr sz="1650" b="1" spc="-190" dirty="0">
                <a:latin typeface="American Typewriter"/>
                <a:cs typeface="American Typewriter"/>
              </a:rPr>
              <a:t>erpr</a:t>
            </a:r>
            <a:r>
              <a:rPr sz="1650" b="1" spc="-90" dirty="0">
                <a:latin typeface="American Typewriter"/>
                <a:cs typeface="American Typewriter"/>
              </a:rPr>
              <a:t>e</a:t>
            </a:r>
            <a:r>
              <a:rPr sz="1650" b="1" spc="-175" dirty="0">
                <a:latin typeface="American Typewriter"/>
                <a:cs typeface="American Typewriter"/>
              </a:rPr>
              <a:t>t</a:t>
            </a:r>
            <a:r>
              <a:rPr sz="1650" b="1" spc="-125" dirty="0">
                <a:latin typeface="American Typewriter"/>
                <a:cs typeface="American Typewriter"/>
              </a:rPr>
              <a:t>e</a:t>
            </a:r>
            <a:r>
              <a:rPr sz="1650" b="1" spc="-140" dirty="0">
                <a:latin typeface="American Typewriter"/>
                <a:cs typeface="American Typewriter"/>
              </a:rPr>
              <a:t>d</a:t>
            </a:r>
            <a:r>
              <a:rPr sz="1650" b="1" spc="-35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c</a:t>
            </a:r>
            <a:r>
              <a:rPr sz="1650" spc="-180" dirty="0">
                <a:latin typeface="American Typewriter"/>
                <a:cs typeface="American Typewriter"/>
              </a:rPr>
              <a:t>or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120" dirty="0">
                <a:latin typeface="American Typewriter"/>
                <a:cs typeface="American Typewriter"/>
              </a:rPr>
              <a:t>ectl</a:t>
            </a:r>
            <a:r>
              <a:rPr sz="1650" spc="-365" dirty="0">
                <a:latin typeface="American Typewriter"/>
                <a:cs typeface="American Typewriter"/>
              </a:rPr>
              <a:t>y</a:t>
            </a:r>
            <a:r>
              <a:rPr sz="1650" spc="-40" dirty="0">
                <a:latin typeface="American Typewriter"/>
                <a:cs typeface="American Typewriter"/>
              </a:rPr>
              <a:t>.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95" dirty="0">
                <a:latin typeface="American Typewriter"/>
                <a:cs typeface="American Typewriter"/>
              </a:rPr>
              <a:t>This</a:t>
            </a:r>
            <a:r>
              <a:rPr sz="1650" spc="-100" dirty="0">
                <a:latin typeface="American Typewriter"/>
                <a:cs typeface="American Typewriter"/>
              </a:rPr>
              <a:t> </a:t>
            </a:r>
            <a:r>
              <a:rPr sz="1650" spc="-145" dirty="0">
                <a:latin typeface="American Typewriter"/>
                <a:cs typeface="American Typewriter"/>
              </a:rPr>
              <a:t>d</a:t>
            </a:r>
            <a:r>
              <a:rPr sz="1650" spc="-155" dirty="0">
                <a:latin typeface="American Typewriter"/>
                <a:cs typeface="American Typewriter"/>
              </a:rPr>
              <a:t>a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50" dirty="0">
                <a:latin typeface="American Typewriter"/>
                <a:cs typeface="American Typewriter"/>
              </a:rPr>
              <a:t>a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45" dirty="0">
                <a:latin typeface="American Typewriter"/>
                <a:cs typeface="American Typewriter"/>
              </a:rPr>
              <a:t>demon</a:t>
            </a:r>
            <a:r>
              <a:rPr sz="1650" spc="-130" dirty="0">
                <a:latin typeface="American Typewriter"/>
                <a:cs typeface="American Typewriter"/>
              </a:rPr>
              <a:t>s</a:t>
            </a:r>
            <a:r>
              <a:rPr sz="1650" spc="-160" dirty="0">
                <a:latin typeface="American Typewriter"/>
                <a:cs typeface="American Typewriter"/>
              </a:rPr>
              <a:t>t</a:t>
            </a:r>
            <a:r>
              <a:rPr sz="1650" spc="-229" dirty="0">
                <a:latin typeface="American Typewriter"/>
                <a:cs typeface="American Typewriter"/>
              </a:rPr>
              <a:t>r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10" dirty="0">
                <a:latin typeface="American Typewriter"/>
                <a:cs typeface="American Typewriter"/>
              </a:rPr>
              <a:t>es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80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75" dirty="0">
                <a:latin typeface="American Typewriter"/>
                <a:cs typeface="American Typewriter"/>
              </a:rPr>
              <a:t>v</a:t>
            </a:r>
            <a:r>
              <a:rPr sz="1650" spc="-140" dirty="0">
                <a:latin typeface="American Typewriter"/>
                <a:cs typeface="American Typewriter"/>
              </a:rPr>
              <a:t>aried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sign</a:t>
            </a:r>
            <a:r>
              <a:rPr sz="1650" spc="-155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mig</a:t>
            </a:r>
            <a:r>
              <a:rPr sz="1650" spc="-195" dirty="0">
                <a:latin typeface="American Typewriter"/>
                <a:cs typeface="American Typewriter"/>
              </a:rPr>
              <a:t>h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not</a:t>
            </a:r>
            <a:r>
              <a:rPr sz="1650" spc="-60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h</a:t>
            </a:r>
            <a:r>
              <a:rPr sz="1650" spc="-190" dirty="0">
                <a:latin typeface="American Typewriter"/>
                <a:cs typeface="American Typewriter"/>
              </a:rPr>
              <a:t>a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an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75" dirty="0">
                <a:latin typeface="American Typewriter"/>
                <a:cs typeface="American Typewriter"/>
              </a:rPr>
              <a:t>e</a:t>
            </a:r>
            <a:r>
              <a:rPr sz="1650" spc="-90" dirty="0">
                <a:latin typeface="American Typewriter"/>
                <a:cs typeface="American Typewriter"/>
              </a:rPr>
              <a:t>f</a:t>
            </a:r>
            <a:r>
              <a:rPr sz="1650" spc="-114" dirty="0">
                <a:latin typeface="American Typewriter"/>
                <a:cs typeface="American Typewriter"/>
              </a:rPr>
              <a:t>f</a:t>
            </a:r>
            <a:r>
              <a:rPr sz="1650" spc="-105" dirty="0">
                <a:latin typeface="American Typewriter"/>
                <a:cs typeface="American Typewriter"/>
              </a:rPr>
              <a:t>ect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14" dirty="0">
                <a:latin typeface="American Typewriter"/>
                <a:cs typeface="American Typewriter"/>
              </a:rPr>
              <a:t>o</a:t>
            </a:r>
            <a:r>
              <a:rPr sz="1650" spc="-130" dirty="0">
                <a:latin typeface="American Typewriter"/>
                <a:cs typeface="American Typewriter"/>
              </a:rPr>
              <a:t>n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accu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185" dirty="0">
                <a:latin typeface="American Typewriter"/>
                <a:cs typeface="American Typewriter"/>
              </a:rPr>
              <a:t>acy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50" dirty="0">
                <a:latin typeface="American Typewriter"/>
                <a:cs typeface="American Typewriter"/>
              </a:rPr>
              <a:t>o</a:t>
            </a:r>
            <a:r>
              <a:rPr sz="1650" spc="-70" dirty="0">
                <a:latin typeface="American Typewriter"/>
                <a:cs typeface="American Typewriter"/>
              </a:rPr>
              <a:t>f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6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45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erp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140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00" dirty="0">
                <a:latin typeface="American Typewriter"/>
                <a:cs typeface="American Typewriter"/>
              </a:rPr>
              <a:t>tion.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95" dirty="0">
                <a:latin typeface="American Typewriter"/>
                <a:cs typeface="American Typewriter"/>
              </a:rPr>
              <a:t>The</a:t>
            </a:r>
            <a:r>
              <a:rPr sz="1650" spc="-180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29" dirty="0">
                <a:latin typeface="American Typewriter"/>
                <a:cs typeface="American Typewriter"/>
              </a:rPr>
              <a:t>m</a:t>
            </a:r>
            <a:r>
              <a:rPr sz="1650" spc="-175" dirty="0">
                <a:latin typeface="American Typewriter"/>
                <a:cs typeface="American Typewriter"/>
              </a:rPr>
              <a:t>a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75" dirty="0">
                <a:latin typeface="American Typewriter"/>
                <a:cs typeface="American Typewriter"/>
              </a:rPr>
              <a:t>b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14" dirty="0">
                <a:latin typeface="American Typewriter"/>
                <a:cs typeface="American Typewriter"/>
              </a:rPr>
              <a:t>s</a:t>
            </a:r>
            <a:r>
              <a:rPr sz="1650" spc="-125" dirty="0">
                <a:latin typeface="American Typewriter"/>
                <a:cs typeface="American Typewriter"/>
              </a:rPr>
              <a:t>e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85" dirty="0">
                <a:latin typeface="American Typewriter"/>
                <a:cs typeface="American Typewriter"/>
              </a:rPr>
              <a:t>r</a:t>
            </a:r>
            <a:r>
              <a:rPr sz="1650" spc="-140" dirty="0">
                <a:latin typeface="American Typewriter"/>
                <a:cs typeface="American Typewriter"/>
              </a:rPr>
              <a:t>al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30" dirty="0">
                <a:latin typeface="American Typewriter"/>
                <a:cs typeface="American Typewriter"/>
              </a:rPr>
              <a:t>easons</a:t>
            </a:r>
            <a:endParaRPr sz="1650">
              <a:latin typeface="American Typewriter"/>
              <a:cs typeface="American Typewriter"/>
            </a:endParaRPr>
          </a:p>
          <a:p>
            <a:pPr marL="12700" marR="5080">
              <a:lnSpc>
                <a:spcPts val="1980"/>
              </a:lnSpc>
              <a:spcBef>
                <a:spcPts val="65"/>
              </a:spcBef>
            </a:pP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50" dirty="0">
                <a:latin typeface="American Typewriter"/>
                <a:cs typeface="American Typewriter"/>
              </a:rPr>
              <a:t>o</a:t>
            </a:r>
            <a:r>
              <a:rPr sz="1650" spc="-130" dirty="0">
                <a:latin typeface="American Typewriter"/>
                <a:cs typeface="American Typewriter"/>
              </a:rPr>
              <a:t>r</a:t>
            </a:r>
            <a:r>
              <a:rPr sz="1650" dirty="0">
                <a:latin typeface="American Typewriter"/>
                <a:cs typeface="American Typewriter"/>
              </a:rPr>
              <a:t> </a:t>
            </a:r>
            <a:r>
              <a:rPr sz="1650" spc="-8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45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ter</a:t>
            </a:r>
            <a:r>
              <a:rPr sz="1650" spc="-170" dirty="0">
                <a:latin typeface="American Typewriter"/>
                <a:cs typeface="American Typewriter"/>
              </a:rPr>
              <a:t>p</a:t>
            </a:r>
            <a:r>
              <a:rPr sz="1650" spc="-260" dirty="0">
                <a:latin typeface="American Typewriter"/>
                <a:cs typeface="American Typewriter"/>
              </a:rPr>
              <a:t>r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140" dirty="0">
                <a:latin typeface="American Typewriter"/>
                <a:cs typeface="American Typewriter"/>
              </a:rPr>
              <a:t>t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75" dirty="0">
                <a:latin typeface="American Typewriter"/>
                <a:cs typeface="American Typewriter"/>
              </a:rPr>
              <a:t>r</a:t>
            </a:r>
            <a:r>
              <a:rPr sz="1650" spc="-120" dirty="0">
                <a:latin typeface="American Typewriter"/>
                <a:cs typeface="American Typewriter"/>
              </a:rPr>
              <a:t>’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high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accu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185" dirty="0">
                <a:latin typeface="American Typewriter"/>
                <a:cs typeface="American Typewriter"/>
              </a:rPr>
              <a:t>acy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80" dirty="0">
                <a:latin typeface="American Typewriter"/>
                <a:cs typeface="American Typewriter"/>
              </a:rPr>
              <a:t>r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50" dirty="0">
                <a:latin typeface="American Typewriter"/>
                <a:cs typeface="American Typewriter"/>
              </a:rPr>
              <a:t>e.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Th</a:t>
            </a:r>
            <a:r>
              <a:rPr sz="1650" spc="-165" dirty="0">
                <a:latin typeface="American Typewriter"/>
                <a:cs typeface="American Typewriter"/>
              </a:rPr>
              <a:t>e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29" dirty="0">
                <a:latin typeface="American Typewriter"/>
                <a:cs typeface="American Typewriter"/>
              </a:rPr>
              <a:t>m</a:t>
            </a:r>
            <a:r>
              <a:rPr sz="1650" spc="-175" dirty="0">
                <a:latin typeface="American Typewriter"/>
                <a:cs typeface="American Typewriter"/>
              </a:rPr>
              <a:t>a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105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h</a:t>
            </a:r>
            <a:r>
              <a:rPr sz="1650" spc="-190" dirty="0">
                <a:latin typeface="American Typewriter"/>
                <a:cs typeface="American Typewriter"/>
              </a:rPr>
              <a:t>a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ha</a:t>
            </a:r>
            <a:r>
              <a:rPr sz="1650" spc="-160" dirty="0">
                <a:latin typeface="American Typewriter"/>
                <a:cs typeface="American Typewriter"/>
              </a:rPr>
              <a:t>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04" dirty="0">
                <a:latin typeface="American Typewriter"/>
                <a:cs typeface="American Typewriter"/>
              </a:rPr>
              <a:t>p</a:t>
            </a:r>
            <a:r>
              <a:rPr sz="1650" spc="-195" dirty="0">
                <a:latin typeface="American Typewriter"/>
                <a:cs typeface="American Typewriter"/>
              </a:rPr>
              <a:t>r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155" dirty="0">
                <a:latin typeface="American Typewriter"/>
                <a:cs typeface="American Typewriter"/>
              </a:rPr>
              <a:t>vious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80" dirty="0">
                <a:latin typeface="American Typewriter"/>
                <a:cs typeface="American Typewriter"/>
              </a:rPr>
              <a:t>e</a:t>
            </a:r>
            <a:r>
              <a:rPr sz="1650" spc="-155" dirty="0">
                <a:latin typeface="American Typewriter"/>
                <a:cs typeface="American Typewriter"/>
              </a:rPr>
              <a:t>xperienc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with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80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pa</a:t>
            </a:r>
            <a:r>
              <a:rPr sz="1650" spc="-170" dirty="0">
                <a:latin typeface="American Typewriter"/>
                <a:cs typeface="American Typewriter"/>
              </a:rPr>
              <a:t>rticular</a:t>
            </a:r>
            <a:r>
              <a:rPr sz="1650" spc="-95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sign</a:t>
            </a:r>
            <a:r>
              <a:rPr sz="1650" spc="-85" dirty="0">
                <a:latin typeface="American Typewriter"/>
                <a:cs typeface="American Typewriter"/>
              </a:rPr>
              <a:t>.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Th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29" dirty="0">
                <a:latin typeface="American Typewriter"/>
                <a:cs typeface="American Typewriter"/>
              </a:rPr>
              <a:t>m</a:t>
            </a:r>
            <a:r>
              <a:rPr sz="1650" spc="-175" dirty="0">
                <a:latin typeface="American Typewriter"/>
                <a:cs typeface="American Typewriter"/>
              </a:rPr>
              <a:t>a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h</a:t>
            </a:r>
            <a:r>
              <a:rPr sz="1650" spc="-190" dirty="0">
                <a:latin typeface="American Typewriter"/>
                <a:cs typeface="American Typewriter"/>
              </a:rPr>
              <a:t>a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ha</a:t>
            </a:r>
            <a:r>
              <a:rPr sz="1650" spc="-160" dirty="0">
                <a:latin typeface="American Typewriter"/>
                <a:cs typeface="American Typewriter"/>
              </a:rPr>
              <a:t>d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ability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ide</a:t>
            </a:r>
            <a:r>
              <a:rPr sz="1650" spc="-185" dirty="0">
                <a:latin typeface="American Typewriter"/>
                <a:cs typeface="American Typewriter"/>
              </a:rPr>
              <a:t>n</a:t>
            </a:r>
            <a:r>
              <a:rPr sz="1650" spc="-110" dirty="0">
                <a:latin typeface="American Typewriter"/>
                <a:cs typeface="American Typewriter"/>
              </a:rPr>
              <a:t>ti</a:t>
            </a:r>
            <a:r>
              <a:rPr sz="1650" spc="-100" dirty="0">
                <a:latin typeface="American Typewriter"/>
                <a:cs typeface="American Typewriter"/>
              </a:rPr>
              <a:t>f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6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meaning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f</a:t>
            </a:r>
            <a:r>
              <a:rPr sz="1650" spc="-210" dirty="0">
                <a:latin typeface="American Typewriter"/>
                <a:cs typeface="American Typewriter"/>
              </a:rPr>
              <a:t>r</a:t>
            </a:r>
            <a:r>
              <a:rPr sz="1650" spc="-105" dirty="0">
                <a:latin typeface="American Typewriter"/>
                <a:cs typeface="American Typewriter"/>
              </a:rPr>
              <a:t>o</a:t>
            </a:r>
            <a:r>
              <a:rPr sz="1650" spc="-170" dirty="0">
                <a:latin typeface="American Typewriter"/>
                <a:cs typeface="American Typewriter"/>
              </a:rPr>
              <a:t>m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10" dirty="0">
                <a:latin typeface="American Typewriter"/>
                <a:cs typeface="American Typewriter"/>
              </a:rPr>
              <a:t>sur</a:t>
            </a:r>
            <a:r>
              <a:rPr sz="1650" spc="-220" dirty="0">
                <a:latin typeface="American Typewriter"/>
                <a:cs typeface="American Typewriter"/>
              </a:rPr>
              <a:t>r</a:t>
            </a:r>
            <a:r>
              <a:rPr sz="1650" spc="-145" dirty="0">
                <a:latin typeface="American Typewriter"/>
                <a:cs typeface="American Typewriter"/>
              </a:rPr>
              <a:t>oundin</a:t>
            </a:r>
            <a:r>
              <a:rPr sz="1650" spc="-140" dirty="0">
                <a:latin typeface="American Typewriter"/>
                <a:cs typeface="American Typewriter"/>
              </a:rPr>
              <a:t>g</a:t>
            </a:r>
            <a:r>
              <a:rPr sz="1650" spc="-35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c</a:t>
            </a:r>
            <a:r>
              <a:rPr sz="1650" spc="-114" dirty="0">
                <a:latin typeface="American Typewriter"/>
                <a:cs typeface="American Typewriter"/>
              </a:rPr>
              <a:t>o</a:t>
            </a:r>
            <a:r>
              <a:rPr sz="1650" spc="-150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80" dirty="0">
                <a:latin typeface="American Typewriter"/>
                <a:cs typeface="American Typewriter"/>
              </a:rPr>
              <a:t>e</a:t>
            </a:r>
            <a:r>
              <a:rPr sz="1650" spc="-350" dirty="0">
                <a:latin typeface="American Typewriter"/>
                <a:cs typeface="American Typewriter"/>
              </a:rPr>
              <a:t>x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and</a:t>
            </a:r>
            <a:r>
              <a:rPr sz="1650" spc="-125" dirty="0">
                <a:latin typeface="American Typewriter"/>
                <a:cs typeface="American Typewriter"/>
              </a:rPr>
              <a:t>/</a:t>
            </a:r>
            <a:r>
              <a:rPr sz="1650" spc="-150" dirty="0">
                <a:latin typeface="American Typewriter"/>
                <a:cs typeface="American Typewriter"/>
              </a:rPr>
              <a:t>o</a:t>
            </a:r>
            <a:r>
              <a:rPr sz="1650" spc="-130" dirty="0">
                <a:latin typeface="American Typewriter"/>
                <a:cs typeface="American Typewriter"/>
              </a:rPr>
              <a:t>r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20" dirty="0">
                <a:latin typeface="American Typewriter"/>
                <a:cs typeface="American Typewriter"/>
              </a:rPr>
              <a:t> </a:t>
            </a:r>
            <a:r>
              <a:rPr sz="1650" spc="-120" dirty="0">
                <a:latin typeface="American Typewriter"/>
                <a:cs typeface="American Typewriter"/>
              </a:rPr>
              <a:t>ide</a:t>
            </a:r>
            <a:r>
              <a:rPr sz="1650" spc="-180" dirty="0">
                <a:latin typeface="American Typewriter"/>
                <a:cs typeface="American Typewriter"/>
              </a:rPr>
              <a:t>n</a:t>
            </a:r>
            <a:r>
              <a:rPr sz="1650" spc="-110" dirty="0">
                <a:latin typeface="American Typewriter"/>
                <a:cs typeface="American Typewriter"/>
              </a:rPr>
              <a:t>ti</a:t>
            </a:r>
            <a:r>
              <a:rPr sz="1650" spc="-100" dirty="0">
                <a:latin typeface="American Typewriter"/>
                <a:cs typeface="American Typewriter"/>
              </a:rPr>
              <a:t>f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w</a:t>
            </a:r>
            <a:r>
              <a:rPr sz="1650" spc="-145" dirty="0">
                <a:latin typeface="American Typewriter"/>
                <a:cs typeface="American Typewriter"/>
              </a:rPr>
              <a:t>o</a:t>
            </a:r>
            <a:r>
              <a:rPr sz="1650" spc="-155" dirty="0">
                <a:latin typeface="American Typewriter"/>
                <a:cs typeface="American Typewriter"/>
              </a:rPr>
              <a:t>r</a:t>
            </a:r>
            <a:r>
              <a:rPr sz="1650" spc="-130" dirty="0">
                <a:latin typeface="American Typewriter"/>
                <a:cs typeface="American Typewriter"/>
              </a:rPr>
              <a:t>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via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00" dirty="0">
                <a:latin typeface="American Typewriter"/>
                <a:cs typeface="American Typewriter"/>
              </a:rPr>
              <a:t>p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114" dirty="0">
                <a:latin typeface="American Typewriter"/>
                <a:cs typeface="American Typewriter"/>
              </a:rPr>
              <a:t>ese</a:t>
            </a:r>
            <a:r>
              <a:rPr sz="1650" spc="-160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50" dirty="0">
                <a:latin typeface="American Typewriter"/>
                <a:cs typeface="American Typewriter"/>
              </a:rPr>
              <a:t>e</a:t>
            </a:r>
            <a:r>
              <a:rPr sz="1650" spc="-75" dirty="0">
                <a:latin typeface="American Typewriter"/>
                <a:cs typeface="American Typewriter"/>
              </a:rPr>
              <a:t>r</a:t>
            </a:r>
            <a:r>
              <a:rPr sz="1650" spc="-120" dirty="0">
                <a:latin typeface="American Typewriter"/>
                <a:cs typeface="American Typewriter"/>
              </a:rPr>
              <a:t>’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lip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m</a:t>
            </a:r>
            <a:r>
              <a:rPr sz="1650" spc="-110" dirty="0">
                <a:latin typeface="American Typewriter"/>
                <a:cs typeface="American Typewriter"/>
              </a:rPr>
              <a:t>o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135" dirty="0">
                <a:latin typeface="American Typewriter"/>
                <a:cs typeface="American Typewriter"/>
              </a:rPr>
              <a:t>eme</a:t>
            </a:r>
            <a:r>
              <a:rPr sz="1650" spc="-150" dirty="0">
                <a:latin typeface="American Typewriter"/>
                <a:cs typeface="American Typewriter"/>
              </a:rPr>
              <a:t>n</a:t>
            </a:r>
            <a:r>
              <a:rPr sz="1650" spc="-75" dirty="0">
                <a:latin typeface="American Typewriter"/>
                <a:cs typeface="American Typewriter"/>
              </a:rPr>
              <a:t>t.</a:t>
            </a:r>
            <a:endParaRPr sz="1650">
              <a:latin typeface="American Typewriter"/>
              <a:cs typeface="American Typewriter"/>
            </a:endParaRPr>
          </a:p>
          <a:p>
            <a:pPr marL="12700" marR="25400">
              <a:lnSpc>
                <a:spcPts val="1980"/>
              </a:lnSpc>
            </a:pPr>
            <a:r>
              <a:rPr sz="1650" spc="-185" dirty="0">
                <a:latin typeface="American Typewriter"/>
                <a:cs typeface="American Typewriter"/>
              </a:rPr>
              <a:t>Th</a:t>
            </a:r>
            <a:r>
              <a:rPr sz="1650" spc="-165" dirty="0">
                <a:latin typeface="American Typewriter"/>
                <a:cs typeface="American Typewriter"/>
              </a:rPr>
              <a:t>e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29" dirty="0">
                <a:latin typeface="American Typewriter"/>
                <a:cs typeface="American Typewriter"/>
              </a:rPr>
              <a:t>m</a:t>
            </a:r>
            <a:r>
              <a:rPr sz="1650" spc="-175" dirty="0">
                <a:latin typeface="American Typewriter"/>
                <a:cs typeface="American Typewriter"/>
              </a:rPr>
              <a:t>a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h</a:t>
            </a:r>
            <a:r>
              <a:rPr sz="1650" spc="-195" dirty="0">
                <a:latin typeface="American Typewriter"/>
                <a:cs typeface="American Typewriter"/>
              </a:rPr>
              <a:t>a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ha</a:t>
            </a:r>
            <a:r>
              <a:rPr sz="1650" spc="-160" dirty="0">
                <a:latin typeface="American Typewriter"/>
                <a:cs typeface="American Typewriter"/>
              </a:rPr>
              <a:t>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discussion</a:t>
            </a:r>
            <a:r>
              <a:rPr sz="1650" spc="-150" dirty="0">
                <a:latin typeface="American Typewriter"/>
                <a:cs typeface="American Typewriter"/>
              </a:rPr>
              <a:t>s</a:t>
            </a:r>
            <a:r>
              <a:rPr sz="1650" spc="-3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with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04" dirty="0">
                <a:latin typeface="American Typewriter"/>
                <a:cs typeface="American Typewriter"/>
              </a:rPr>
              <a:t>p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114" dirty="0">
                <a:latin typeface="American Typewriter"/>
                <a:cs typeface="American Typewriter"/>
              </a:rPr>
              <a:t>ese</a:t>
            </a:r>
            <a:r>
              <a:rPr sz="1650" spc="-160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85" dirty="0">
                <a:latin typeface="American Typewriter"/>
                <a:cs typeface="American Typewriter"/>
              </a:rPr>
              <a:t>r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90" dirty="0">
                <a:latin typeface="American Typewriter"/>
                <a:cs typeface="American Typewriter"/>
              </a:rPr>
              <a:t> </a:t>
            </a:r>
            <a:r>
              <a:rPr sz="1650" spc="-75" dirty="0">
                <a:latin typeface="American Typewriter"/>
                <a:cs typeface="American Typewriter"/>
              </a:rPr>
              <a:t>b</a:t>
            </a:r>
            <a:r>
              <a:rPr sz="1650" spc="-80" dirty="0">
                <a:latin typeface="American Typewriter"/>
                <a:cs typeface="American Typewriter"/>
              </a:rPr>
              <a:t>e</a:t>
            </a: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50" dirty="0">
                <a:latin typeface="American Typewriter"/>
                <a:cs typeface="American Typewriter"/>
              </a:rPr>
              <a:t>o</a:t>
            </a:r>
            <a:r>
              <a:rPr sz="1650" spc="-155" dirty="0">
                <a:latin typeface="American Typewriter"/>
                <a:cs typeface="American Typewriter"/>
              </a:rPr>
              <a:t>r</a:t>
            </a:r>
            <a:r>
              <a:rPr sz="1650" spc="-125" dirty="0">
                <a:latin typeface="American Typewriter"/>
                <a:cs typeface="American Typewriter"/>
              </a:rPr>
              <a:t>ehand.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Experienc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with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75" dirty="0">
                <a:latin typeface="American Typewriter"/>
                <a:cs typeface="American Typewriter"/>
              </a:rPr>
              <a:t>v</a:t>
            </a:r>
            <a:r>
              <a:rPr sz="1650" spc="-140" dirty="0">
                <a:latin typeface="American Typewriter"/>
                <a:cs typeface="American Typewriter"/>
              </a:rPr>
              <a:t>aried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signs</a:t>
            </a:r>
            <a:r>
              <a:rPr sz="1650" spc="-85" dirty="0">
                <a:latin typeface="American Typewriter"/>
                <a:cs typeface="American Typewriter"/>
              </a:rPr>
              <a:t>,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165" dirty="0">
                <a:latin typeface="American Typewriter"/>
                <a:cs typeface="American Typewriter"/>
              </a:rPr>
              <a:t>uc</a:t>
            </a:r>
            <a:r>
              <a:rPr sz="1650" spc="-180" dirty="0">
                <a:latin typeface="American Typewriter"/>
                <a:cs typeface="American Typewriter"/>
              </a:rPr>
              <a:t>h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as</a:t>
            </a:r>
            <a:r>
              <a:rPr sz="1650" spc="-75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th</a:t>
            </a:r>
            <a:r>
              <a:rPr sz="1650" spc="-204" dirty="0">
                <a:latin typeface="American Typewriter"/>
                <a:cs typeface="American Typewriter"/>
              </a:rPr>
              <a:t>r</a:t>
            </a:r>
            <a:r>
              <a:rPr sz="1650" spc="-130" dirty="0">
                <a:latin typeface="American Typewriter"/>
                <a:cs typeface="American Typewriter"/>
              </a:rPr>
              <a:t>oug</a:t>
            </a:r>
            <a:r>
              <a:rPr sz="1650" spc="-140" dirty="0">
                <a:latin typeface="American Typewriter"/>
                <a:cs typeface="American Typewriter"/>
              </a:rPr>
              <a:t>h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50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erp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140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20" dirty="0">
                <a:latin typeface="American Typewriter"/>
                <a:cs typeface="American Typewriter"/>
              </a:rPr>
              <a:t>tion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w</a:t>
            </a:r>
            <a:r>
              <a:rPr sz="1650" spc="-180" dirty="0">
                <a:latin typeface="American Typewriter"/>
                <a:cs typeface="American Typewriter"/>
              </a:rPr>
              <a:t>or</a:t>
            </a:r>
            <a:r>
              <a:rPr sz="1650" spc="-204" dirty="0">
                <a:latin typeface="American Typewriter"/>
                <a:cs typeface="American Typewriter"/>
              </a:rPr>
              <a:t>k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in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30" dirty="0">
                <a:latin typeface="American Typewriter"/>
                <a:cs typeface="American Typewriter"/>
              </a:rPr>
              <a:t>Video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345" dirty="0">
                <a:latin typeface="American Typewriter"/>
                <a:cs typeface="American Typewriter"/>
              </a:rPr>
              <a:t>R</a:t>
            </a:r>
            <a:r>
              <a:rPr sz="1650" spc="-100" dirty="0">
                <a:latin typeface="American Typewriter"/>
                <a:cs typeface="American Typewriter"/>
              </a:rPr>
              <a:t>el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105" dirty="0">
                <a:latin typeface="American Typewriter"/>
                <a:cs typeface="American Typewriter"/>
              </a:rPr>
              <a:t> </a:t>
            </a:r>
            <a:r>
              <a:rPr sz="1650" spc="-204" dirty="0">
                <a:latin typeface="American Typewriter"/>
                <a:cs typeface="American Typewriter"/>
              </a:rPr>
              <a:t>Se</a:t>
            </a:r>
            <a:r>
              <a:rPr sz="1650" spc="-160" dirty="0">
                <a:latin typeface="American Typewriter"/>
                <a:cs typeface="American Typewriter"/>
              </a:rPr>
              <a:t>r</a:t>
            </a:r>
            <a:r>
              <a:rPr sz="1650" spc="-145" dirty="0">
                <a:latin typeface="American Typewriter"/>
                <a:cs typeface="American Typewriter"/>
              </a:rPr>
              <a:t>vice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(V</a:t>
            </a:r>
            <a:r>
              <a:rPr sz="1650" spc="-350" dirty="0">
                <a:latin typeface="American Typewriter"/>
                <a:cs typeface="American Typewriter"/>
              </a:rPr>
              <a:t>R</a:t>
            </a:r>
            <a:r>
              <a:rPr sz="1650" spc="-315" dirty="0">
                <a:latin typeface="American Typewriter"/>
                <a:cs typeface="American Typewriter"/>
              </a:rPr>
              <a:t>S</a:t>
            </a:r>
            <a:r>
              <a:rPr sz="1650" spc="-229" dirty="0">
                <a:latin typeface="American Typewriter"/>
                <a:cs typeface="American Typewriter"/>
              </a:rPr>
              <a:t>)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40" dirty="0">
                <a:latin typeface="American Typewriter"/>
                <a:cs typeface="American Typewriter"/>
              </a:rPr>
              <a:t>Ce</a:t>
            </a:r>
            <a:r>
              <a:rPr sz="1650" spc="-165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80" dirty="0">
                <a:latin typeface="American Typewriter"/>
                <a:cs typeface="American Typewriter"/>
              </a:rPr>
              <a:t>r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29" dirty="0">
                <a:latin typeface="American Typewriter"/>
                <a:cs typeface="American Typewriter"/>
              </a:rPr>
              <a:t>m</a:t>
            </a:r>
            <a:r>
              <a:rPr sz="1650" spc="-175" dirty="0">
                <a:latin typeface="American Typewriter"/>
                <a:cs typeface="American Typewriter"/>
              </a:rPr>
              <a:t>a</a:t>
            </a:r>
            <a:r>
              <a:rPr sz="1650" spc="-250" dirty="0">
                <a:latin typeface="American Typewriter"/>
                <a:cs typeface="American Typewriter"/>
              </a:rPr>
              <a:t>y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inc</a:t>
            </a:r>
            <a:r>
              <a:rPr sz="1650" spc="-204" dirty="0">
                <a:latin typeface="American Typewriter"/>
                <a:cs typeface="American Typewriter"/>
              </a:rPr>
              <a:t>r</a:t>
            </a:r>
            <a:r>
              <a:rPr sz="1650" spc="-105" dirty="0">
                <a:latin typeface="American Typewriter"/>
                <a:cs typeface="American Typewriter"/>
              </a:rPr>
              <a:t>ease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their</a:t>
            </a:r>
            <a:r>
              <a:rPr sz="1650" spc="-80" dirty="0">
                <a:latin typeface="American Typewriter"/>
                <a:cs typeface="American Typewriter"/>
              </a:rPr>
              <a:t> </a:t>
            </a:r>
            <a:r>
              <a:rPr sz="1650" spc="-105" dirty="0">
                <a:latin typeface="American Typewriter"/>
                <a:cs typeface="American Typewriter"/>
              </a:rPr>
              <a:t>f</a:t>
            </a:r>
            <a:r>
              <a:rPr sz="1650" spc="-170" dirty="0">
                <a:latin typeface="American Typewriter"/>
                <a:cs typeface="American Typewriter"/>
              </a:rPr>
              <a:t>amiliarity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with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a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75" dirty="0">
                <a:latin typeface="American Typewriter"/>
                <a:cs typeface="American Typewriter"/>
              </a:rPr>
              <a:t>b</a:t>
            </a:r>
            <a:r>
              <a:rPr sz="1650" spc="-180" dirty="0">
                <a:latin typeface="American Typewriter"/>
                <a:cs typeface="American Typewriter"/>
              </a:rPr>
              <a:t>r</a:t>
            </a:r>
            <a:r>
              <a:rPr sz="1650" spc="-110" dirty="0">
                <a:latin typeface="American Typewriter"/>
                <a:cs typeface="American Typewriter"/>
              </a:rPr>
              <a:t>oad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285" dirty="0">
                <a:latin typeface="American Typewriter"/>
                <a:cs typeface="American Typewriter"/>
              </a:rPr>
              <a:t>r</a:t>
            </a:r>
            <a:r>
              <a:rPr sz="1650" spc="-160" dirty="0">
                <a:latin typeface="American Typewriter"/>
                <a:cs typeface="American Typewriter"/>
              </a:rPr>
              <a:t>an</a:t>
            </a:r>
            <a:r>
              <a:rPr sz="1650" spc="-165" dirty="0">
                <a:latin typeface="American Typewriter"/>
                <a:cs typeface="American Typewriter"/>
              </a:rPr>
              <a:t>g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b="1" spc="-330" dirty="0">
                <a:latin typeface="American Typewriter"/>
                <a:cs typeface="American Typewriter"/>
              </a:rPr>
              <a:t>v</a:t>
            </a:r>
            <a:r>
              <a:rPr sz="1650" b="1" spc="-175" dirty="0">
                <a:latin typeface="American Typewriter"/>
                <a:cs typeface="American Typewriter"/>
              </a:rPr>
              <a:t>aried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signs </a:t>
            </a:r>
            <a:r>
              <a:rPr sz="1650" spc="-180" dirty="0">
                <a:latin typeface="American Typewriter"/>
                <a:cs typeface="American Typewriter"/>
              </a:rPr>
              <a:t>th</a:t>
            </a:r>
            <a:r>
              <a:rPr sz="1650" spc="-204" dirty="0">
                <a:latin typeface="American Typewriter"/>
                <a:cs typeface="American Typewriter"/>
              </a:rPr>
              <a:t>r</a:t>
            </a:r>
            <a:r>
              <a:rPr sz="1650" spc="-130" dirty="0">
                <a:latin typeface="American Typewriter"/>
                <a:cs typeface="American Typewriter"/>
              </a:rPr>
              <a:t>oug</a:t>
            </a:r>
            <a:r>
              <a:rPr sz="1650" spc="-140" dirty="0">
                <a:latin typeface="American Typewriter"/>
                <a:cs typeface="American Typewriter"/>
              </a:rPr>
              <a:t>h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85" dirty="0">
                <a:latin typeface="American Typewriter"/>
                <a:cs typeface="American Typewriter"/>
              </a:rPr>
              <a:t>e</a:t>
            </a:r>
            <a:r>
              <a:rPr sz="1650" spc="-190" dirty="0">
                <a:latin typeface="American Typewriter"/>
                <a:cs typeface="American Typewriter"/>
              </a:rPr>
              <a:t>xposu</a:t>
            </a:r>
            <a:r>
              <a:rPr sz="1650" spc="-180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in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</a:t>
            </a:r>
            <a:r>
              <a:rPr sz="1650" spc="-185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14" dirty="0">
                <a:latin typeface="American Typewriter"/>
                <a:cs typeface="American Typewriter"/>
              </a:rPr>
              <a:t>s</a:t>
            </a:r>
            <a:r>
              <a:rPr sz="1650" spc="-125" dirty="0">
                <a:latin typeface="American Typewriter"/>
                <a:cs typeface="American Typewriter"/>
              </a:rPr>
              <a:t>e</a:t>
            </a:r>
            <a:r>
              <a:rPr sz="1650" spc="-140" dirty="0">
                <a:latin typeface="American Typewriter"/>
                <a:cs typeface="American Typewriter"/>
              </a:rPr>
              <a:t>t</a:t>
            </a:r>
            <a:r>
              <a:rPr sz="1650" spc="-125" dirty="0">
                <a:latin typeface="American Typewriter"/>
                <a:cs typeface="American Typewriter"/>
              </a:rPr>
              <a:t>ting.</a:t>
            </a:r>
            <a:endParaRPr sz="1650">
              <a:latin typeface="American Typewriter"/>
              <a:cs typeface="American Typewriter"/>
            </a:endParaRPr>
          </a:p>
          <a:p>
            <a:pPr marL="12700">
              <a:lnSpc>
                <a:spcPts val="1910"/>
              </a:lnSpc>
            </a:pPr>
            <a:r>
              <a:rPr sz="1650" b="1" spc="-445" dirty="0">
                <a:latin typeface="American Typewriter"/>
                <a:cs typeface="American Typewriter"/>
              </a:rPr>
              <a:t>F</a:t>
            </a:r>
            <a:r>
              <a:rPr sz="1650" b="1" spc="-155" dirty="0">
                <a:latin typeface="American Typewriter"/>
                <a:cs typeface="American Typewriter"/>
              </a:rPr>
              <a:t>or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futu</a:t>
            </a:r>
            <a:r>
              <a:rPr sz="1650" spc="-175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40" dirty="0">
                <a:latin typeface="American Typewriter"/>
                <a:cs typeface="American Typewriter"/>
              </a:rPr>
              <a:t>esea</a:t>
            </a:r>
            <a:r>
              <a:rPr sz="1650" spc="-160" dirty="0">
                <a:latin typeface="American Typewriter"/>
                <a:cs typeface="American Typewriter"/>
              </a:rPr>
              <a:t>r</a:t>
            </a:r>
            <a:r>
              <a:rPr sz="1650" spc="-125" dirty="0">
                <a:latin typeface="American Typewriter"/>
                <a:cs typeface="American Typewriter"/>
              </a:rPr>
              <a:t>ch,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it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is</a:t>
            </a:r>
            <a:r>
              <a:rPr sz="1650" dirty="0">
                <a:latin typeface="American Typewriter"/>
                <a:cs typeface="American Typewriter"/>
              </a:rPr>
              <a:t> </a:t>
            </a:r>
            <a:r>
              <a:rPr sz="1650" spc="-85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05" dirty="0">
                <a:latin typeface="American Typewriter"/>
                <a:cs typeface="American Typewriter"/>
              </a:rPr>
              <a:t>e</a:t>
            </a:r>
            <a:r>
              <a:rPr sz="1650" spc="-120" dirty="0">
                <a:latin typeface="American Typewriter"/>
                <a:cs typeface="American Typewriter"/>
              </a:rPr>
              <a:t>c</a:t>
            </a:r>
            <a:r>
              <a:rPr sz="1650" spc="-140" dirty="0">
                <a:latin typeface="American Typewriter"/>
                <a:cs typeface="American Typewriter"/>
              </a:rPr>
              <a:t>ommended</a:t>
            </a:r>
            <a:endParaRPr sz="1650">
              <a:latin typeface="American Typewriter"/>
              <a:cs typeface="American Typewriter"/>
            </a:endParaRPr>
          </a:p>
          <a:p>
            <a:pPr marL="12700" marR="52069">
              <a:lnSpc>
                <a:spcPct val="100000"/>
              </a:lnSpc>
            </a:pPr>
            <a:r>
              <a:rPr sz="1650" spc="-80" dirty="0">
                <a:latin typeface="American Typewriter"/>
                <a:cs typeface="American Typewriter"/>
              </a:rPr>
              <a:t>t</a:t>
            </a:r>
            <a:r>
              <a:rPr sz="1650" spc="-85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inc</a:t>
            </a:r>
            <a:r>
              <a:rPr sz="1650" spc="-204" dirty="0">
                <a:latin typeface="American Typewriter"/>
                <a:cs typeface="American Typewriter"/>
              </a:rPr>
              <a:t>r</a:t>
            </a:r>
            <a:r>
              <a:rPr sz="1650" spc="-105" dirty="0">
                <a:latin typeface="American Typewriter"/>
                <a:cs typeface="American Typewriter"/>
              </a:rPr>
              <a:t>ease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25" dirty="0">
                <a:latin typeface="American Typewriter"/>
                <a:cs typeface="American Typewriter"/>
              </a:rPr>
              <a:t>the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70" dirty="0">
                <a:latin typeface="American Typewriter"/>
                <a:cs typeface="American Typewriter"/>
              </a:rPr>
              <a:t>numbe</a:t>
            </a:r>
            <a:r>
              <a:rPr sz="1650" spc="-125" dirty="0">
                <a:latin typeface="American Typewriter"/>
                <a:cs typeface="American Typewriter"/>
              </a:rPr>
              <a:t>r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70" dirty="0">
                <a:latin typeface="American Typewriter"/>
                <a:cs typeface="American Typewriter"/>
              </a:rPr>
              <a:t>o</a:t>
            </a:r>
            <a:r>
              <a:rPr sz="1650" spc="-40" dirty="0">
                <a:latin typeface="American Typewriter"/>
                <a:cs typeface="American Typewriter"/>
              </a:rPr>
              <a:t>f </a:t>
            </a:r>
            <a:r>
              <a:rPr sz="1650" spc="-120" dirty="0">
                <a:latin typeface="American Typewriter"/>
                <a:cs typeface="American Typewriter"/>
              </a:rPr>
              <a:t>video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sam</a:t>
            </a:r>
            <a:r>
              <a:rPr sz="1650" spc="-125" dirty="0">
                <a:latin typeface="American Typewriter"/>
                <a:cs typeface="American Typewriter"/>
              </a:rPr>
              <a:t>ples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in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50" dirty="0">
                <a:latin typeface="American Typewriter"/>
                <a:cs typeface="American Typewriter"/>
              </a:rPr>
              <a:t>o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50" dirty="0">
                <a:latin typeface="American Typewriter"/>
                <a:cs typeface="American Typewriter"/>
              </a:rPr>
              <a:t>der</a:t>
            </a:r>
            <a:r>
              <a:rPr sz="1650" spc="-75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95" dirty="0">
                <a:latin typeface="American Typewriter"/>
                <a:cs typeface="American Typewriter"/>
              </a:rPr>
              <a:t>s</a:t>
            </a:r>
            <a:r>
              <a:rPr sz="1650" spc="-165" dirty="0">
                <a:latin typeface="American Typewriter"/>
                <a:cs typeface="American Typewriter"/>
              </a:rPr>
              <a:t>tudy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mo</a:t>
            </a:r>
            <a:r>
              <a:rPr sz="1650" spc="-150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45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70" dirty="0">
                <a:latin typeface="American Typewriter"/>
                <a:cs typeface="American Typewriter"/>
              </a:rPr>
              <a:t>erp</a:t>
            </a:r>
            <a:r>
              <a:rPr sz="1650" spc="-190" dirty="0">
                <a:latin typeface="American Typewriter"/>
                <a:cs typeface="American Typewriter"/>
              </a:rPr>
              <a:t>r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85" dirty="0">
                <a:latin typeface="American Typewriter"/>
                <a:cs typeface="American Typewriter"/>
              </a:rPr>
              <a:t>r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in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85" dirty="0">
                <a:latin typeface="American Typewriter"/>
                <a:cs typeface="American Typewriter"/>
              </a:rPr>
              <a:t>mo</a:t>
            </a:r>
            <a:r>
              <a:rPr sz="1650" spc="-155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4" dirty="0">
                <a:latin typeface="American Typewriter"/>
                <a:cs typeface="American Typewriter"/>
              </a:rPr>
              <a:t>s</a:t>
            </a:r>
            <a:r>
              <a:rPr sz="1650" spc="-125" dirty="0">
                <a:latin typeface="American Typewriter"/>
                <a:cs typeface="American Typewriter"/>
              </a:rPr>
              <a:t>e</a:t>
            </a:r>
            <a:r>
              <a:rPr sz="1650" spc="-140" dirty="0">
                <a:latin typeface="American Typewriter"/>
                <a:cs typeface="American Typewriter"/>
              </a:rPr>
              <a:t>t</a:t>
            </a:r>
            <a:r>
              <a:rPr sz="1650" spc="-135" dirty="0">
                <a:latin typeface="American Typewriter"/>
                <a:cs typeface="American Typewriter"/>
              </a:rPr>
              <a:t>tings.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Als</a:t>
            </a:r>
            <a:r>
              <a:rPr sz="1650" spc="-200" dirty="0">
                <a:latin typeface="American Typewriter"/>
                <a:cs typeface="American Typewriter"/>
              </a:rPr>
              <a:t>o</a:t>
            </a:r>
            <a:r>
              <a:rPr sz="1650" spc="-45" dirty="0">
                <a:latin typeface="American Typewriter"/>
                <a:cs typeface="American Typewriter"/>
              </a:rPr>
              <a:t>,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45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40" dirty="0">
                <a:latin typeface="American Typewriter"/>
                <a:cs typeface="American Typewriter"/>
              </a:rPr>
              <a:t>r</a:t>
            </a:r>
            <a:r>
              <a:rPr sz="1650" spc="-145" dirty="0">
                <a:latin typeface="American Typewriter"/>
                <a:cs typeface="American Typewriter"/>
              </a:rPr>
              <a:t>vi</a:t>
            </a:r>
            <a:r>
              <a:rPr sz="1650" spc="-185" dirty="0">
                <a:latin typeface="American Typewriter"/>
                <a:cs typeface="American Typewriter"/>
              </a:rPr>
              <a:t>e</a:t>
            </a:r>
            <a:r>
              <a:rPr sz="1650" spc="-150" dirty="0">
                <a:latin typeface="American Typewriter"/>
                <a:cs typeface="American Typewriter"/>
              </a:rPr>
              <a:t>w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with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i</a:t>
            </a:r>
            <a:r>
              <a:rPr sz="1650" spc="-250" dirty="0">
                <a:latin typeface="American Typewriter"/>
                <a:cs typeface="American Typewriter"/>
              </a:rPr>
              <a:t>n</a:t>
            </a:r>
            <a:r>
              <a:rPr sz="1650" spc="-135" dirty="0">
                <a:latin typeface="American Typewriter"/>
                <a:cs typeface="American Typewriter"/>
              </a:rPr>
              <a:t>ter</a:t>
            </a:r>
            <a:r>
              <a:rPr sz="1650" spc="-170" dirty="0">
                <a:latin typeface="American Typewriter"/>
                <a:cs typeface="American Typewriter"/>
              </a:rPr>
              <a:t>p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65" dirty="0">
                <a:latin typeface="American Typewriter"/>
                <a:cs typeface="American Typewriter"/>
              </a:rPr>
              <a:t>e</a:t>
            </a:r>
            <a:r>
              <a:rPr sz="1650" spc="-140" dirty="0">
                <a:latin typeface="American Typewriter"/>
                <a:cs typeface="American Typewriter"/>
              </a:rPr>
              <a:t>t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85" dirty="0">
                <a:latin typeface="American Typewriter"/>
                <a:cs typeface="American Typewriter"/>
              </a:rPr>
              <a:t>r</a:t>
            </a:r>
            <a:r>
              <a:rPr sz="1650" spc="-175" dirty="0">
                <a:latin typeface="American Typewriter"/>
                <a:cs typeface="American Typewriter"/>
              </a:rPr>
              <a:t>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is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270" dirty="0">
                <a:latin typeface="American Typewriter"/>
                <a:cs typeface="American Typewriter"/>
              </a:rPr>
              <a:t>r</a:t>
            </a:r>
            <a:r>
              <a:rPr sz="1650" spc="-105" dirty="0">
                <a:latin typeface="American Typewriter"/>
                <a:cs typeface="American Typewriter"/>
              </a:rPr>
              <a:t>e</a:t>
            </a:r>
            <a:r>
              <a:rPr sz="1650" spc="-120" dirty="0">
                <a:latin typeface="American Typewriter"/>
                <a:cs typeface="American Typewriter"/>
              </a:rPr>
              <a:t>c</a:t>
            </a:r>
            <a:r>
              <a:rPr sz="1650" spc="-140" dirty="0">
                <a:latin typeface="American Typewriter"/>
                <a:cs typeface="American Typewriter"/>
              </a:rPr>
              <a:t>ommende</a:t>
            </a:r>
            <a:r>
              <a:rPr sz="1650" spc="-120" dirty="0">
                <a:latin typeface="American Typewriter"/>
                <a:cs typeface="American Typewriter"/>
              </a:rPr>
              <a:t>d</a:t>
            </a:r>
            <a:r>
              <a:rPr sz="1650" dirty="0">
                <a:latin typeface="American Typewriter"/>
                <a:cs typeface="American Typewriter"/>
              </a:rPr>
              <a:t> </a:t>
            </a:r>
            <a:r>
              <a:rPr sz="1650" spc="-9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o</a:t>
            </a:r>
            <a:r>
              <a:rPr sz="1650" spc="-20" dirty="0">
                <a:latin typeface="American Typewriter"/>
                <a:cs typeface="American Typewriter"/>
              </a:rPr>
              <a:t> </a:t>
            </a:r>
            <a:r>
              <a:rPr sz="1650" spc="-105" dirty="0">
                <a:latin typeface="American Typewriter"/>
                <a:cs typeface="American Typewriter"/>
              </a:rPr>
              <a:t>d</a:t>
            </a:r>
            <a:r>
              <a:rPr sz="1650" spc="-100" dirty="0">
                <a:latin typeface="American Typewriter"/>
                <a:cs typeface="American Typewriter"/>
              </a:rPr>
              <a:t>e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60" dirty="0">
                <a:latin typeface="American Typewriter"/>
                <a:cs typeface="American Typewriter"/>
              </a:rPr>
              <a:t>er</a:t>
            </a:r>
            <a:r>
              <a:rPr sz="1650" spc="-150" dirty="0">
                <a:latin typeface="American Typewriter"/>
                <a:cs typeface="American Typewriter"/>
              </a:rPr>
              <a:t>mine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which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sign</a:t>
            </a:r>
            <a:r>
              <a:rPr sz="1650" spc="-155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w</a:t>
            </a:r>
            <a:r>
              <a:rPr sz="1650" spc="-160" dirty="0">
                <a:latin typeface="American Typewriter"/>
                <a:cs typeface="American Typewriter"/>
              </a:rPr>
              <a:t>e</a:t>
            </a:r>
            <a:r>
              <a:rPr sz="1650" spc="-175" dirty="0">
                <a:latin typeface="American Typewriter"/>
                <a:cs typeface="American Typewriter"/>
              </a:rPr>
              <a:t>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truly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35" dirty="0">
                <a:latin typeface="American Typewriter"/>
                <a:cs typeface="American Typewriter"/>
              </a:rPr>
              <a:t>n</a:t>
            </a:r>
            <a:r>
              <a:rPr sz="1650" spc="-120" dirty="0">
                <a:latin typeface="American Typewriter"/>
                <a:cs typeface="American Typewriter"/>
              </a:rPr>
              <a:t>o</a:t>
            </a:r>
            <a:r>
              <a:rPr sz="1650" spc="-270" dirty="0">
                <a:latin typeface="American Typewriter"/>
                <a:cs typeface="American Typewriter"/>
              </a:rPr>
              <a:t>v</a:t>
            </a:r>
            <a:r>
              <a:rPr sz="1650" spc="-100" dirty="0">
                <a:latin typeface="American Typewriter"/>
                <a:cs typeface="American Typewriter"/>
              </a:rPr>
              <a:t>el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50" dirty="0">
                <a:latin typeface="American Typewriter"/>
                <a:cs typeface="American Typewriter"/>
              </a:rPr>
              <a:t>o</a:t>
            </a:r>
            <a:r>
              <a:rPr sz="1650" spc="-130" dirty="0">
                <a:latin typeface="American Typewriter"/>
                <a:cs typeface="American Typewriter"/>
              </a:rPr>
              <a:t>r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45" dirty="0">
                <a:latin typeface="American Typewriter"/>
                <a:cs typeface="American Typewriter"/>
              </a:rPr>
              <a:t>them</a:t>
            </a:r>
            <a:r>
              <a:rPr sz="1650" spc="-60" dirty="0">
                <a:latin typeface="American Typewriter"/>
                <a:cs typeface="American Typewriter"/>
              </a:rPr>
              <a:t> </a:t>
            </a:r>
            <a:r>
              <a:rPr sz="1650" spc="-160" dirty="0">
                <a:latin typeface="American Typewriter"/>
                <a:cs typeface="American Typewriter"/>
              </a:rPr>
              <a:t>and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80" dirty="0">
                <a:latin typeface="American Typewriter"/>
                <a:cs typeface="American Typewriter"/>
              </a:rPr>
              <a:t>wh</a:t>
            </a:r>
            <a:r>
              <a:rPr sz="1650" spc="-165" dirty="0">
                <a:latin typeface="American Typewriter"/>
                <a:cs typeface="American Typewriter"/>
              </a:rPr>
              <a:t>a</a:t>
            </a:r>
            <a:r>
              <a:rPr sz="1650" spc="-114" dirty="0">
                <a:latin typeface="American Typewriter"/>
                <a:cs typeface="American Typewriter"/>
              </a:rPr>
              <a:t>t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0" dirty="0">
                <a:latin typeface="American Typewriter"/>
                <a:cs typeface="American Typewriter"/>
              </a:rPr>
              <a:t>their</a:t>
            </a:r>
            <a:r>
              <a:rPr sz="1650" spc="-55" dirty="0">
                <a:latin typeface="American Typewriter"/>
                <a:cs typeface="American Typewriter"/>
              </a:rPr>
              <a:t> </a:t>
            </a:r>
            <a:r>
              <a:rPr sz="1650" spc="-195" dirty="0">
                <a:latin typeface="American Typewriter"/>
                <a:cs typeface="American Typewriter"/>
              </a:rPr>
              <a:t>s</a:t>
            </a:r>
            <a:r>
              <a:rPr sz="1650" spc="-160" dirty="0">
                <a:latin typeface="American Typewriter"/>
                <a:cs typeface="American Typewriter"/>
              </a:rPr>
              <a:t>t</a:t>
            </a:r>
            <a:r>
              <a:rPr sz="1650" spc="-229" dirty="0">
                <a:latin typeface="American Typewriter"/>
                <a:cs typeface="American Typewriter"/>
              </a:rPr>
              <a:t>r</a:t>
            </a:r>
            <a:r>
              <a:rPr sz="1650" spc="-170" dirty="0">
                <a:latin typeface="American Typewriter"/>
                <a:cs typeface="American Typewriter"/>
              </a:rPr>
              <a:t>a</a:t>
            </a:r>
            <a:r>
              <a:rPr sz="1650" spc="-135" dirty="0">
                <a:latin typeface="American Typewriter"/>
                <a:cs typeface="American Typewriter"/>
              </a:rPr>
              <a:t>t</a:t>
            </a:r>
            <a:r>
              <a:rPr sz="1650" spc="-114" dirty="0">
                <a:latin typeface="American Typewriter"/>
                <a:cs typeface="American Typewriter"/>
              </a:rPr>
              <a:t>egies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204" dirty="0">
                <a:latin typeface="American Typewriter"/>
                <a:cs typeface="American Typewriter"/>
              </a:rPr>
              <a:t>ar</a:t>
            </a:r>
            <a:r>
              <a:rPr sz="1650" spc="-55" dirty="0">
                <a:latin typeface="American Typewriter"/>
                <a:cs typeface="American Typewriter"/>
              </a:rPr>
              <a:t>e</a:t>
            </a:r>
            <a:r>
              <a:rPr sz="1650" spc="-45" dirty="0">
                <a:latin typeface="American Typewriter"/>
                <a:cs typeface="American Typewriter"/>
              </a:rPr>
              <a:t> </a:t>
            </a:r>
            <a:r>
              <a:rPr sz="1650" spc="-110" dirty="0">
                <a:latin typeface="American Typewriter"/>
                <a:cs typeface="American Typewriter"/>
              </a:rPr>
              <a:t>f</a:t>
            </a:r>
            <a:r>
              <a:rPr sz="1650" spc="-150" dirty="0">
                <a:latin typeface="American Typewriter"/>
                <a:cs typeface="American Typewriter"/>
              </a:rPr>
              <a:t>o</a:t>
            </a:r>
            <a:r>
              <a:rPr sz="1650" spc="-130" dirty="0">
                <a:latin typeface="American Typewriter"/>
                <a:cs typeface="American Typewriter"/>
              </a:rPr>
              <a:t>r</a:t>
            </a:r>
            <a:r>
              <a:rPr sz="1650" spc="-40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succes</a:t>
            </a:r>
            <a:r>
              <a:rPr sz="1650" spc="-140" dirty="0">
                <a:latin typeface="American Typewriter"/>
                <a:cs typeface="American Typewriter"/>
              </a:rPr>
              <a:t>s</a:t>
            </a:r>
            <a:r>
              <a:rPr sz="1650" spc="-35" dirty="0">
                <a:latin typeface="American Typewriter"/>
                <a:cs typeface="American Typewriter"/>
              </a:rPr>
              <a:t> </a:t>
            </a:r>
            <a:r>
              <a:rPr sz="1650" spc="-155" dirty="0">
                <a:latin typeface="American Typewriter"/>
                <a:cs typeface="American Typewriter"/>
              </a:rPr>
              <a:t>with</a:t>
            </a:r>
            <a:r>
              <a:rPr sz="1650" spc="-75" dirty="0">
                <a:latin typeface="American Typewriter"/>
                <a:cs typeface="American Typewriter"/>
              </a:rPr>
              <a:t> </a:t>
            </a:r>
            <a:r>
              <a:rPr sz="1650" spc="-275" dirty="0">
                <a:latin typeface="American Typewriter"/>
                <a:cs typeface="American Typewriter"/>
              </a:rPr>
              <a:t>v</a:t>
            </a:r>
            <a:r>
              <a:rPr sz="1650" spc="-140" dirty="0">
                <a:latin typeface="American Typewriter"/>
                <a:cs typeface="American Typewriter"/>
              </a:rPr>
              <a:t>aried</a:t>
            </a:r>
            <a:r>
              <a:rPr sz="1650" spc="-50" dirty="0">
                <a:latin typeface="American Typewriter"/>
                <a:cs typeface="American Typewriter"/>
              </a:rPr>
              <a:t> </a:t>
            </a:r>
            <a:r>
              <a:rPr sz="1650" spc="-165" dirty="0">
                <a:latin typeface="American Typewriter"/>
                <a:cs typeface="American Typewriter"/>
              </a:rPr>
              <a:t>sign</a:t>
            </a:r>
            <a:r>
              <a:rPr sz="1650" spc="-155" dirty="0">
                <a:latin typeface="American Typewriter"/>
                <a:cs typeface="American Typewriter"/>
              </a:rPr>
              <a:t>s</a:t>
            </a:r>
            <a:r>
              <a:rPr sz="1650" spc="-40" dirty="0">
                <a:latin typeface="American Typewriter"/>
                <a:cs typeface="American Typewriter"/>
              </a:rPr>
              <a:t>.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6715371" y="8700956"/>
            <a:ext cx="1481281" cy="5619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5526442" y="8816670"/>
            <a:ext cx="4069079" cy="1201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6200">
              <a:lnSpc>
                <a:spcPct val="100000"/>
              </a:lnSpc>
            </a:pPr>
            <a:r>
              <a:rPr sz="2000" b="1" i="1" spc="-125" dirty="0">
                <a:latin typeface="Athelas"/>
                <a:cs typeface="Athelas"/>
              </a:rPr>
              <a:t>R</a:t>
            </a:r>
            <a:r>
              <a:rPr sz="2000" b="1" i="1" spc="90" dirty="0">
                <a:latin typeface="Athelas"/>
                <a:cs typeface="Athelas"/>
              </a:rPr>
              <a:t>e</a:t>
            </a:r>
            <a:r>
              <a:rPr sz="2000" b="1" i="1" spc="45" dirty="0">
                <a:latin typeface="Athelas"/>
                <a:cs typeface="Athelas"/>
              </a:rPr>
              <a:t>f</a:t>
            </a:r>
            <a:r>
              <a:rPr sz="2000" b="1" i="1" spc="75" dirty="0">
                <a:latin typeface="Athelas"/>
                <a:cs typeface="Athelas"/>
              </a:rPr>
              <a:t>eren</a:t>
            </a:r>
            <a:r>
              <a:rPr sz="2000" b="1" i="1" spc="60" dirty="0">
                <a:latin typeface="Athelas"/>
                <a:cs typeface="Athelas"/>
              </a:rPr>
              <a:t>c</a:t>
            </a:r>
            <a:r>
              <a:rPr sz="2000" b="1" i="1" spc="130" dirty="0">
                <a:latin typeface="Athelas"/>
                <a:cs typeface="Athelas"/>
              </a:rPr>
              <a:t>es</a:t>
            </a:r>
            <a:endParaRPr sz="2000" dirty="0">
              <a:latin typeface="Athelas"/>
              <a:cs typeface="Athelas"/>
            </a:endParaRPr>
          </a:p>
          <a:p>
            <a:pPr marL="12700" marR="5080">
              <a:lnSpc>
                <a:spcPct val="101099"/>
              </a:lnSpc>
              <a:spcBef>
                <a:spcPts val="1745"/>
              </a:spcBef>
            </a:pPr>
            <a:r>
              <a:rPr sz="1450" spc="-185" dirty="0">
                <a:latin typeface="American Typewriter"/>
                <a:cs typeface="American Typewriter"/>
              </a:rPr>
              <a:t>B</a:t>
            </a:r>
            <a:r>
              <a:rPr sz="1450" spc="-180" dirty="0">
                <a:latin typeface="American Typewriter"/>
                <a:cs typeface="American Typewriter"/>
              </a:rPr>
              <a:t>a</a:t>
            </a:r>
            <a:r>
              <a:rPr sz="1450" spc="-120" dirty="0">
                <a:latin typeface="American Typewriter"/>
                <a:cs typeface="American Typewriter"/>
              </a:rPr>
              <a:t>yl</a:t>
            </a:r>
            <a:r>
              <a:rPr sz="1450" spc="-155" dirty="0">
                <a:latin typeface="American Typewriter"/>
                <a:cs typeface="American Typewriter"/>
              </a:rPr>
              <a:t>e</a:t>
            </a:r>
            <a:r>
              <a:rPr sz="1450" spc="-320" dirty="0">
                <a:latin typeface="American Typewriter"/>
                <a:cs typeface="American Typewriter"/>
              </a:rPr>
              <a:t>y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260" dirty="0">
                <a:latin typeface="American Typewriter"/>
                <a:cs typeface="American Typewriter"/>
              </a:rPr>
              <a:t>R</a:t>
            </a:r>
            <a:r>
              <a:rPr sz="1450" spc="-40" dirty="0">
                <a:latin typeface="American Typewriter"/>
                <a:cs typeface="American Typewriter"/>
              </a:rPr>
              <a:t>.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210" dirty="0">
                <a:latin typeface="American Typewriter"/>
                <a:cs typeface="American Typewriter"/>
              </a:rPr>
              <a:t>Lu</a:t>
            </a:r>
            <a:r>
              <a:rPr sz="1450" spc="-175" dirty="0">
                <a:latin typeface="American Typewriter"/>
                <a:cs typeface="American Typewriter"/>
              </a:rPr>
              <a:t>c</a:t>
            </a:r>
            <a:r>
              <a:rPr sz="1450" spc="-100" dirty="0">
                <a:latin typeface="American Typewriter"/>
                <a:cs typeface="American Typewriter"/>
              </a:rPr>
              <a:t>as,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C</a:t>
            </a:r>
            <a:r>
              <a:rPr sz="1450" spc="-55" dirty="0">
                <a:latin typeface="American Typewriter"/>
                <a:cs typeface="American Typewriter"/>
              </a:rPr>
              <a:t>.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300" dirty="0">
                <a:latin typeface="American Typewriter"/>
                <a:cs typeface="American Typewriter"/>
              </a:rPr>
              <a:t>R</a:t>
            </a:r>
            <a:r>
              <a:rPr sz="1450" spc="-75" dirty="0">
                <a:latin typeface="American Typewriter"/>
                <a:cs typeface="American Typewriter"/>
              </a:rPr>
              <a:t>ose</a:t>
            </a:r>
            <a:r>
              <a:rPr sz="1450" spc="-40" dirty="0">
                <a:latin typeface="American Typewriter"/>
                <a:cs typeface="American Typewriter"/>
              </a:rPr>
              <a:t>,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80" dirty="0">
                <a:latin typeface="American Typewriter"/>
                <a:cs typeface="American Typewriter"/>
              </a:rPr>
              <a:t>M.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90" dirty="0">
                <a:latin typeface="American Typewriter"/>
                <a:cs typeface="American Typewriter"/>
              </a:rPr>
              <a:t>(2000)</a:t>
            </a:r>
            <a:r>
              <a:rPr sz="1450" spc="-90" dirty="0">
                <a:latin typeface="American Typewriter"/>
                <a:cs typeface="American Typewriter"/>
              </a:rPr>
              <a:t>,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320" dirty="0">
                <a:latin typeface="American Typewriter"/>
                <a:cs typeface="American Typewriter"/>
              </a:rPr>
              <a:t>V</a:t>
            </a:r>
            <a:r>
              <a:rPr sz="1450" spc="-135" dirty="0">
                <a:latin typeface="American Typewriter"/>
                <a:cs typeface="American Typewriter"/>
              </a:rPr>
              <a:t>ari</a:t>
            </a:r>
            <a:r>
              <a:rPr sz="1450" spc="-185" dirty="0">
                <a:latin typeface="American Typewriter"/>
                <a:cs typeface="American Typewriter"/>
              </a:rPr>
              <a:t>a</a:t>
            </a:r>
            <a:r>
              <a:rPr sz="1450" spc="-100" dirty="0">
                <a:latin typeface="American Typewriter"/>
                <a:cs typeface="American Typewriter"/>
              </a:rPr>
              <a:t>tion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in</a:t>
            </a:r>
            <a:r>
              <a:rPr sz="1450" spc="-75" dirty="0">
                <a:latin typeface="American Typewriter"/>
                <a:cs typeface="American Typewriter"/>
              </a:rPr>
              <a:t> </a:t>
            </a:r>
            <a:r>
              <a:rPr sz="1450" spc="-160" dirty="0">
                <a:latin typeface="American Typewriter"/>
                <a:cs typeface="American Typewriter"/>
              </a:rPr>
              <a:t>Ameri</a:t>
            </a:r>
            <a:r>
              <a:rPr sz="1450" spc="-155" dirty="0">
                <a:latin typeface="American Typewriter"/>
                <a:cs typeface="American Typewriter"/>
              </a:rPr>
              <a:t>c</a:t>
            </a:r>
            <a:r>
              <a:rPr sz="1450" spc="-140" dirty="0">
                <a:latin typeface="American Typewriter"/>
                <a:cs typeface="American Typewriter"/>
              </a:rPr>
              <a:t>an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50" dirty="0">
                <a:latin typeface="American Typewriter"/>
                <a:cs typeface="American Typewriter"/>
              </a:rPr>
              <a:t>Sig</a:t>
            </a:r>
            <a:r>
              <a:rPr sz="1450" spc="-185" dirty="0">
                <a:latin typeface="American Typewriter"/>
                <a:cs typeface="American Typewriter"/>
              </a:rPr>
              <a:t>n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70" dirty="0">
                <a:latin typeface="American Typewriter"/>
                <a:cs typeface="American Typewriter"/>
              </a:rPr>
              <a:t>Langu</a:t>
            </a:r>
            <a:r>
              <a:rPr sz="1450" spc="-114" dirty="0">
                <a:latin typeface="American Typewriter"/>
                <a:cs typeface="American Typewriter"/>
              </a:rPr>
              <a:t>a</a:t>
            </a:r>
            <a:r>
              <a:rPr sz="1450" spc="-125" dirty="0">
                <a:latin typeface="American Typewriter"/>
                <a:cs typeface="American Typewriter"/>
              </a:rPr>
              <a:t>g</a:t>
            </a:r>
            <a:r>
              <a:rPr sz="1450" spc="-25" dirty="0">
                <a:latin typeface="American Typewriter"/>
                <a:cs typeface="American Typewriter"/>
              </a:rPr>
              <a:t>e: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55" dirty="0">
                <a:latin typeface="American Typewriter"/>
                <a:cs typeface="American Typewriter"/>
              </a:rPr>
              <a:t>Th</a:t>
            </a:r>
            <a:r>
              <a:rPr sz="1450" spc="-125" dirty="0">
                <a:latin typeface="American Typewriter"/>
                <a:cs typeface="American Typewriter"/>
              </a:rPr>
              <a:t>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c</a:t>
            </a:r>
            <a:r>
              <a:rPr sz="1450" spc="-100" dirty="0">
                <a:latin typeface="American Typewriter"/>
                <a:cs typeface="American Typewriter"/>
              </a:rPr>
              <a:t>ase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229" dirty="0">
                <a:latin typeface="American Typewriter"/>
                <a:cs typeface="American Typewriter"/>
              </a:rPr>
              <a:t>D</a:t>
            </a:r>
            <a:r>
              <a:rPr sz="1450" spc="-220" dirty="0">
                <a:latin typeface="American Typewriter"/>
                <a:cs typeface="American Typewriter"/>
              </a:rPr>
              <a:t>E</a:t>
            </a:r>
            <a:r>
              <a:rPr sz="1450" spc="-240" dirty="0">
                <a:latin typeface="American Typewriter"/>
                <a:cs typeface="American Typewriter"/>
              </a:rPr>
              <a:t>A</a:t>
            </a:r>
            <a:r>
              <a:rPr sz="1450" spc="-375" dirty="0">
                <a:latin typeface="American Typewriter"/>
                <a:cs typeface="American Typewriter"/>
              </a:rPr>
              <a:t>F</a:t>
            </a:r>
            <a:r>
              <a:rPr sz="1450" spc="-30" dirty="0">
                <a:latin typeface="American Typewriter"/>
                <a:cs typeface="American Typewriter"/>
              </a:rPr>
              <a:t>.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</a:rPr>
              <a:t>Journal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45" dirty="0">
                <a:latin typeface="American Typewriter"/>
                <a:cs typeface="American Typewriter"/>
              </a:rPr>
              <a:t>of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Sociol</a:t>
            </a:r>
            <a:r>
              <a:rPr sz="1450" spc="-75" dirty="0">
                <a:latin typeface="American Typewriter"/>
                <a:cs typeface="American Typewriter"/>
              </a:rPr>
              <a:t>i</a:t>
            </a:r>
            <a:r>
              <a:rPr sz="1450" spc="-145" dirty="0">
                <a:latin typeface="American Typewriter"/>
                <a:cs typeface="American Typewriter"/>
              </a:rPr>
              <a:t>n</a:t>
            </a:r>
            <a:r>
              <a:rPr sz="1450" spc="-130" dirty="0">
                <a:latin typeface="American Typewriter"/>
                <a:cs typeface="American Typewriter"/>
              </a:rPr>
              <a:t>gu</a:t>
            </a:r>
            <a:r>
              <a:rPr sz="1450" spc="-100" dirty="0">
                <a:latin typeface="American Typewriter"/>
                <a:cs typeface="American Typewriter"/>
              </a:rPr>
              <a:t>i</a:t>
            </a:r>
            <a:r>
              <a:rPr sz="1450" spc="-180" dirty="0">
                <a:latin typeface="American Typewriter"/>
                <a:cs typeface="American Typewriter"/>
              </a:rPr>
              <a:t>s</a:t>
            </a:r>
            <a:r>
              <a:rPr sz="1450" spc="-105" dirty="0">
                <a:latin typeface="American Typewriter"/>
                <a:cs typeface="American Typewriter"/>
              </a:rPr>
              <a:t>tics,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4: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90" dirty="0">
                <a:latin typeface="American Typewriter"/>
                <a:cs typeface="American Typewriter"/>
              </a:rPr>
              <a:t>81</a:t>
            </a:r>
            <a:r>
              <a:rPr sz="1450" spc="-5" dirty="0">
                <a:latin typeface="American Typewriter"/>
                <a:cs typeface="American Typewriter"/>
              </a:rPr>
              <a:t>–</a:t>
            </a:r>
            <a:r>
              <a:rPr sz="1450" spc="-185" dirty="0">
                <a:latin typeface="American Typewriter"/>
                <a:cs typeface="American Typewriter"/>
              </a:rPr>
              <a:t>107</a:t>
            </a:r>
            <a:endParaRPr sz="1450" dirty="0">
              <a:latin typeface="American Typewriter"/>
              <a:cs typeface="American Typewriter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526442" y="10221746"/>
            <a:ext cx="4238625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1910">
              <a:lnSpc>
                <a:spcPct val="101099"/>
              </a:lnSpc>
            </a:pPr>
            <a:r>
              <a:rPr sz="1450" spc="-110" dirty="0">
                <a:latin typeface="American Typewriter"/>
                <a:cs typeface="American Typewriter"/>
              </a:rPr>
              <a:t>Co</a:t>
            </a:r>
            <a:r>
              <a:rPr sz="1450" spc="-130" dirty="0">
                <a:latin typeface="American Typewriter"/>
                <a:cs typeface="American Typewriter"/>
              </a:rPr>
              <a:t>n</a:t>
            </a:r>
            <a:r>
              <a:rPr sz="1450" spc="-135" dirty="0">
                <a:latin typeface="American Typewriter"/>
                <a:cs typeface="American Typewriter"/>
              </a:rPr>
              <a:t>t</a:t>
            </a:r>
            <a:r>
              <a:rPr sz="1450" spc="-185" dirty="0">
                <a:latin typeface="American Typewriter"/>
                <a:cs typeface="American Typewriter"/>
              </a:rPr>
              <a:t>r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60" dirty="0">
                <a:latin typeface="American Typewriter"/>
                <a:cs typeface="American Typewriter"/>
              </a:rPr>
              <a:t>r</a:t>
            </a:r>
            <a:r>
              <a:rPr sz="1450" spc="-140" dirty="0">
                <a:latin typeface="American Typewriter"/>
                <a:cs typeface="American Typewriter"/>
              </a:rPr>
              <a:t>a</a:t>
            </a:r>
            <a:r>
              <a:rPr sz="1450" spc="-130" dirty="0">
                <a:latin typeface="American Typewriter"/>
                <a:cs typeface="American Typewriter"/>
              </a:rPr>
              <a:t>s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260" dirty="0">
                <a:latin typeface="American Typewriter"/>
                <a:cs typeface="American Typewriter"/>
              </a:rPr>
              <a:t>R</a:t>
            </a:r>
            <a:r>
              <a:rPr sz="1450" spc="-30" dirty="0">
                <a:latin typeface="American Typewriter"/>
                <a:cs typeface="American Typewriter"/>
              </a:rPr>
              <a:t>. </a:t>
            </a:r>
            <a:r>
              <a:rPr sz="1450" spc="-190" dirty="0">
                <a:latin typeface="American Typewriter"/>
                <a:cs typeface="American Typewriter"/>
              </a:rPr>
              <a:t>(2011</a:t>
            </a:r>
            <a:r>
              <a:rPr sz="1450" spc="-85" dirty="0">
                <a:latin typeface="American Typewriter"/>
                <a:cs typeface="American Typewriter"/>
              </a:rPr>
              <a:t>,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N</a:t>
            </a:r>
            <a:r>
              <a:rPr sz="1450" spc="-90" dirty="0">
                <a:latin typeface="American Typewriter"/>
                <a:cs typeface="American Typewriter"/>
              </a:rPr>
              <a:t>o</a:t>
            </a:r>
            <a:r>
              <a:rPr sz="1450" spc="-235" dirty="0">
                <a:latin typeface="American Typewriter"/>
                <a:cs typeface="American Typewriter"/>
              </a:rPr>
              <a:t>v</a:t>
            </a:r>
            <a:r>
              <a:rPr sz="1450" spc="-110" dirty="0">
                <a:latin typeface="American Typewriter"/>
                <a:cs typeface="American Typewriter"/>
              </a:rPr>
              <a:t>ember</a:t>
            </a:r>
            <a:r>
              <a:rPr sz="1450" spc="-40" dirty="0">
                <a:latin typeface="American Typewriter"/>
                <a:cs typeface="American Typewriter"/>
              </a:rPr>
              <a:t> </a:t>
            </a:r>
            <a:r>
              <a:rPr sz="1450" spc="-155" dirty="0">
                <a:latin typeface="American Typewriter"/>
                <a:cs typeface="American Typewriter"/>
              </a:rPr>
              <a:t>15).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295" dirty="0">
                <a:latin typeface="American Typewriter"/>
                <a:cs typeface="American Typewriter"/>
              </a:rPr>
              <a:t>R</a:t>
            </a:r>
            <a:r>
              <a:rPr sz="1450" spc="-90" dirty="0">
                <a:latin typeface="American Typewriter"/>
                <a:cs typeface="American Typewriter"/>
              </a:rPr>
              <a:t>egional,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Cultu</a:t>
            </a:r>
            <a:r>
              <a:rPr sz="1450" spc="-160" dirty="0">
                <a:latin typeface="American Typewriter"/>
                <a:cs typeface="American Typewriter"/>
              </a:rPr>
              <a:t>r</a:t>
            </a:r>
            <a:r>
              <a:rPr sz="1450" spc="-90" dirty="0">
                <a:latin typeface="American Typewriter"/>
                <a:cs typeface="American Typewriter"/>
              </a:rPr>
              <a:t>al,</a:t>
            </a:r>
            <a:r>
              <a:rPr sz="1450" spc="-60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14" dirty="0">
                <a:latin typeface="American Typewriter"/>
                <a:cs typeface="American Typewriter"/>
              </a:rPr>
              <a:t>Sociol</a:t>
            </a:r>
            <a:r>
              <a:rPr sz="1450" spc="-75" dirty="0">
                <a:latin typeface="American Typewriter"/>
                <a:cs typeface="American Typewriter"/>
              </a:rPr>
              <a:t>i</a:t>
            </a:r>
            <a:r>
              <a:rPr sz="1450" spc="-145" dirty="0">
                <a:latin typeface="American Typewriter"/>
                <a:cs typeface="American Typewriter"/>
              </a:rPr>
              <a:t>n</a:t>
            </a:r>
            <a:r>
              <a:rPr sz="1450" spc="-120" dirty="0">
                <a:latin typeface="American Typewriter"/>
                <a:cs typeface="American Typewriter"/>
              </a:rPr>
              <a:t>g</a:t>
            </a:r>
            <a:r>
              <a:rPr sz="1450" spc="-135" dirty="0">
                <a:latin typeface="American Typewriter"/>
                <a:cs typeface="American Typewriter"/>
              </a:rPr>
              <a:t>ui</a:t>
            </a:r>
            <a:r>
              <a:rPr sz="1450" spc="-155" dirty="0">
                <a:latin typeface="American Typewriter"/>
                <a:cs typeface="American Typewriter"/>
              </a:rPr>
              <a:t>s</a:t>
            </a:r>
            <a:r>
              <a:rPr sz="1450" spc="-114" dirty="0">
                <a:latin typeface="American Typewriter"/>
                <a:cs typeface="American Typewriter"/>
              </a:rPr>
              <a:t>tic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320" dirty="0">
                <a:latin typeface="American Typewriter"/>
                <a:cs typeface="American Typewriter"/>
              </a:rPr>
              <a:t>V</a:t>
            </a:r>
            <a:r>
              <a:rPr sz="1450" spc="-135" dirty="0">
                <a:latin typeface="American Typewriter"/>
                <a:cs typeface="American Typewriter"/>
              </a:rPr>
              <a:t>ari</a:t>
            </a:r>
            <a:r>
              <a:rPr sz="1450" spc="-185" dirty="0">
                <a:latin typeface="American Typewriter"/>
                <a:cs typeface="American Typewriter"/>
              </a:rPr>
              <a:t>a</a:t>
            </a:r>
            <a:r>
              <a:rPr sz="1450" spc="-100" dirty="0">
                <a:latin typeface="American Typewriter"/>
                <a:cs typeface="American Typewriter"/>
              </a:rPr>
              <a:t>tion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55" dirty="0">
                <a:latin typeface="American Typewriter"/>
                <a:cs typeface="American Typewriter"/>
              </a:rPr>
              <a:t>o</a:t>
            </a:r>
            <a:r>
              <a:rPr sz="1450" spc="-35" dirty="0">
                <a:latin typeface="American Typewriter"/>
                <a:cs typeface="American Typewriter"/>
              </a:rPr>
              <a:t>f </a:t>
            </a:r>
            <a:r>
              <a:rPr sz="1450" spc="-265" dirty="0">
                <a:latin typeface="American Typewriter"/>
                <a:cs typeface="American Typewriter"/>
              </a:rPr>
              <a:t>ASL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in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00" dirty="0">
                <a:latin typeface="American Typewriter"/>
                <a:cs typeface="American Typewriter"/>
              </a:rPr>
              <a:t>the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Uni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75" dirty="0">
                <a:latin typeface="American Typewriter"/>
                <a:cs typeface="American Typewriter"/>
              </a:rPr>
              <a:t>ed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204" dirty="0">
                <a:latin typeface="American Typewriter"/>
                <a:cs typeface="American Typewriter"/>
              </a:rPr>
              <a:t>S</a:t>
            </a:r>
            <a:r>
              <a:rPr sz="1450" spc="-150" dirty="0">
                <a:latin typeface="American Typewriter"/>
                <a:cs typeface="American Typewriter"/>
              </a:rPr>
              <a:t>t</a:t>
            </a:r>
            <a:r>
              <a:rPr sz="1450" spc="-140" dirty="0">
                <a:latin typeface="American Typewriter"/>
                <a:cs typeface="American Typewriter"/>
              </a:rPr>
              <a:t>a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70" dirty="0">
                <a:latin typeface="American Typewriter"/>
                <a:cs typeface="American Typewriter"/>
              </a:rPr>
              <a:t>es.</a:t>
            </a:r>
            <a:r>
              <a:rPr sz="1450" spc="-40" dirty="0">
                <a:latin typeface="American Typewriter"/>
                <a:cs typeface="American Typewriter"/>
              </a:rPr>
              <a:t> </a:t>
            </a:r>
            <a:r>
              <a:rPr sz="1450" spc="-295" dirty="0">
                <a:latin typeface="American Typewriter"/>
                <a:cs typeface="American Typewriter"/>
              </a:rPr>
              <a:t>R</a:t>
            </a:r>
            <a:r>
              <a:rPr sz="1450" spc="-50" dirty="0">
                <a:latin typeface="American Typewriter"/>
                <a:cs typeface="American Typewriter"/>
              </a:rPr>
              <a:t>e</a:t>
            </a:r>
            <a:r>
              <a:rPr sz="1450" spc="-105" dirty="0">
                <a:latin typeface="American Typewriter"/>
                <a:cs typeface="American Typewriter"/>
              </a:rPr>
              <a:t>tri</a:t>
            </a:r>
            <a:r>
              <a:rPr sz="1450" spc="-150" dirty="0">
                <a:latin typeface="American Typewriter"/>
                <a:cs typeface="American Typewriter"/>
              </a:rPr>
              <a:t>e</a:t>
            </a:r>
            <a:r>
              <a:rPr sz="1450" spc="-235" dirty="0">
                <a:latin typeface="American Typewriter"/>
                <a:cs typeface="American Typewriter"/>
              </a:rPr>
              <a:t>v</a:t>
            </a:r>
            <a:r>
              <a:rPr sz="1450" spc="-75" dirty="0">
                <a:latin typeface="American Typewriter"/>
                <a:cs typeface="American Typewriter"/>
              </a:rPr>
              <a:t>ed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60" dirty="0">
                <a:latin typeface="American Typewriter"/>
                <a:cs typeface="American Typewriter"/>
              </a:rPr>
              <a:t>April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13,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60" dirty="0">
                <a:latin typeface="American Typewriter"/>
                <a:cs typeface="American Typewriter"/>
              </a:rPr>
              <a:t>2015,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0" dirty="0">
                <a:latin typeface="American Typewriter"/>
                <a:cs typeface="American Typewriter"/>
              </a:rPr>
              <a:t>f</a:t>
            </a:r>
            <a:r>
              <a:rPr sz="1450" spc="-185" dirty="0">
                <a:latin typeface="American Typewriter"/>
                <a:cs typeface="American Typewriter"/>
              </a:rPr>
              <a:t>r</a:t>
            </a:r>
            <a:r>
              <a:rPr sz="1450" spc="-114" dirty="0">
                <a:latin typeface="American Typewriter"/>
                <a:cs typeface="American Typewriter"/>
              </a:rPr>
              <a:t>om</a:t>
            </a:r>
            <a:r>
              <a:rPr sz="1450" spc="-45" dirty="0">
                <a:latin typeface="American Typewriter"/>
                <a:cs typeface="American Typewriter"/>
              </a:rPr>
              <a:t> </a:t>
            </a:r>
            <a:r>
              <a:rPr sz="1450" spc="-175" dirty="0">
                <a:latin typeface="American Typewriter"/>
                <a:cs typeface="American Typewriter"/>
                <a:hlinkClick r:id="rId7"/>
              </a:rPr>
              <a:t>h</a:t>
            </a:r>
            <a:r>
              <a:rPr sz="1450" spc="-120" dirty="0">
                <a:latin typeface="American Typewriter"/>
                <a:cs typeface="American Typewriter"/>
                <a:hlinkClick r:id="rId7"/>
              </a:rPr>
              <a:t>t</a:t>
            </a:r>
            <a:r>
              <a:rPr sz="1450" spc="-50" dirty="0">
                <a:latin typeface="American Typewriter"/>
                <a:cs typeface="American Typewriter"/>
                <a:hlinkClick r:id="rId7"/>
              </a:rPr>
              <a:t>tp://</a:t>
            </a:r>
            <a:r>
              <a:rPr sz="1450" spc="-120" dirty="0">
                <a:latin typeface="American Typewriter"/>
                <a:cs typeface="American Typewriter"/>
                <a:hlinkClick r:id="rId7"/>
              </a:rPr>
              <a:t>ww</a:t>
            </a:r>
            <a:r>
              <a:rPr sz="1450" spc="-215" dirty="0">
                <a:latin typeface="American Typewriter"/>
                <a:cs typeface="American Typewriter"/>
                <a:hlinkClick r:id="rId7"/>
              </a:rPr>
              <a:t>w</a:t>
            </a:r>
            <a:r>
              <a:rPr sz="1450" spc="-30" dirty="0">
                <a:latin typeface="American Typewriter"/>
                <a:cs typeface="American Typewriter"/>
                <a:hlinkClick r:id="rId7"/>
              </a:rPr>
              <a:t>.</a:t>
            </a:r>
            <a:r>
              <a:rPr sz="1450" spc="-95" dirty="0">
                <a:latin typeface="American Typewriter"/>
                <a:cs typeface="American Typewriter"/>
                <a:hlinkClick r:id="rId7"/>
              </a:rPr>
              <a:t>li</a:t>
            </a:r>
            <a:r>
              <a:rPr sz="1450" spc="-150" dirty="0">
                <a:latin typeface="American Typewriter"/>
                <a:cs typeface="American Typewriter"/>
                <a:hlinkClick r:id="rId7"/>
              </a:rPr>
              <a:t>f</a:t>
            </a:r>
            <a:r>
              <a:rPr sz="1450" spc="-120" dirty="0">
                <a:latin typeface="American Typewriter"/>
                <a:cs typeface="American Typewriter"/>
                <a:hlinkClick r:id="rId7"/>
              </a:rPr>
              <a:t>epri</a:t>
            </a:r>
            <a:r>
              <a:rPr sz="1450" spc="-175" dirty="0">
                <a:latin typeface="American Typewriter"/>
                <a:cs typeface="American Typewriter"/>
                <a:hlinkClick r:id="rId7"/>
              </a:rPr>
              <a:t>n</a:t>
            </a:r>
            <a:r>
              <a:rPr sz="1450" spc="-70" dirty="0">
                <a:latin typeface="American Typewriter"/>
                <a:cs typeface="American Typewriter"/>
                <a:hlinkClick r:id="rId7"/>
              </a:rPr>
              <a:t>t.</a:t>
            </a:r>
            <a:r>
              <a:rPr sz="1450" spc="-114" dirty="0">
                <a:latin typeface="American Typewriter"/>
                <a:cs typeface="American Typewriter"/>
                <a:hlinkClick r:id="rId7"/>
              </a:rPr>
              <a:t>c</a:t>
            </a:r>
            <a:r>
              <a:rPr sz="1450" spc="-85" dirty="0">
                <a:latin typeface="American Typewriter"/>
                <a:cs typeface="American Typewriter"/>
                <a:hlinkClick r:id="rId7"/>
              </a:rPr>
              <a:t>o</a:t>
            </a:r>
            <a:r>
              <a:rPr sz="1450" spc="-130" dirty="0">
                <a:latin typeface="American Typewriter"/>
                <a:cs typeface="American Typewriter"/>
                <a:hlinkClick r:id="rId7"/>
              </a:rPr>
              <a:t>m</a:t>
            </a:r>
            <a:r>
              <a:rPr sz="1450" spc="-45" dirty="0">
                <a:latin typeface="American Typewriter"/>
                <a:cs typeface="American Typewriter"/>
                <a:hlinkClick r:id="rId7"/>
              </a:rPr>
              <a:t>/</a:t>
            </a:r>
            <a:r>
              <a:rPr sz="1450" spc="-150" dirty="0">
                <a:latin typeface="American Typewriter"/>
                <a:cs typeface="American Typewriter"/>
                <a:hlinkClick r:id="rId7"/>
              </a:rPr>
              <a:t>asl1</a:t>
            </a:r>
            <a:r>
              <a:rPr sz="1450" spc="-180" dirty="0">
                <a:latin typeface="American Typewriter"/>
                <a:cs typeface="American Typewriter"/>
                <a:hlinkClick r:id="rId7"/>
              </a:rPr>
              <a:t>0</a:t>
            </a:r>
            <a:r>
              <a:rPr sz="1450" spc="-105" dirty="0">
                <a:latin typeface="American Typewriter"/>
                <a:cs typeface="American Typewriter"/>
                <a:hlinkClick r:id="rId7"/>
              </a:rPr>
              <a:t>1/p</a:t>
            </a:r>
            <a:r>
              <a:rPr sz="1450" spc="-114" dirty="0">
                <a:latin typeface="American Typewriter"/>
                <a:cs typeface="American Typewriter"/>
                <a:hlinkClick r:id="rId7"/>
              </a:rPr>
              <a:t>a</a:t>
            </a:r>
            <a:r>
              <a:rPr sz="1450" spc="-125" dirty="0">
                <a:latin typeface="American Typewriter"/>
                <a:cs typeface="American Typewriter"/>
                <a:hlinkClick r:id="rId7"/>
              </a:rPr>
              <a:t>g</a:t>
            </a:r>
            <a:r>
              <a:rPr sz="1450" spc="-90" dirty="0">
                <a:latin typeface="American Typewriter"/>
                <a:cs typeface="American Typewriter"/>
                <a:hlinkClick r:id="rId7"/>
              </a:rPr>
              <a:t>es</a:t>
            </a:r>
            <a:r>
              <a:rPr sz="1450" dirty="0">
                <a:latin typeface="American Typewriter"/>
                <a:cs typeface="American Typewriter"/>
                <a:hlinkClick r:id="rId7"/>
              </a:rPr>
              <a:t>-</a:t>
            </a:r>
            <a:r>
              <a:rPr sz="145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l</a:t>
            </a:r>
            <a:r>
              <a:rPr sz="1450" spc="-190" dirty="0">
                <a:latin typeface="American Typewriter"/>
                <a:cs typeface="American Typewriter"/>
              </a:rPr>
              <a:t>a</a:t>
            </a:r>
            <a:r>
              <a:rPr sz="1450" spc="-229" dirty="0">
                <a:latin typeface="American Typewriter"/>
                <a:cs typeface="American Typewriter"/>
              </a:rPr>
              <a:t>y</a:t>
            </a:r>
            <a:r>
              <a:rPr sz="1450" spc="-75" dirty="0">
                <a:latin typeface="American Typewriter"/>
                <a:cs typeface="American Typewriter"/>
              </a:rPr>
              <a:t>out</a:t>
            </a:r>
            <a:r>
              <a:rPr sz="1450" spc="-85" dirty="0">
                <a:latin typeface="American Typewriter"/>
                <a:cs typeface="American Typewriter"/>
              </a:rPr>
              <a:t>/</a:t>
            </a:r>
            <a:r>
              <a:rPr sz="1450" spc="-100" dirty="0">
                <a:latin typeface="American Typewriter"/>
                <a:cs typeface="American Typewriter"/>
              </a:rPr>
              <a:t>socioli</a:t>
            </a:r>
            <a:r>
              <a:rPr sz="1450" spc="-135" dirty="0">
                <a:latin typeface="American Typewriter"/>
                <a:cs typeface="American Typewriter"/>
              </a:rPr>
              <a:t>n</a:t>
            </a:r>
            <a:r>
              <a:rPr sz="1450" spc="-114" dirty="0">
                <a:latin typeface="American Typewriter"/>
                <a:cs typeface="American Typewriter"/>
              </a:rPr>
              <a:t>g</a:t>
            </a:r>
            <a:r>
              <a:rPr sz="1450" spc="-125" dirty="0">
                <a:latin typeface="American Typewriter"/>
                <a:cs typeface="American Typewriter"/>
              </a:rPr>
              <a:t>u</a:t>
            </a:r>
            <a:r>
              <a:rPr sz="1450" spc="-100" dirty="0">
                <a:latin typeface="American Typewriter"/>
                <a:cs typeface="American Typewriter"/>
              </a:rPr>
              <a:t>i</a:t>
            </a:r>
            <a:r>
              <a:rPr sz="1450" spc="-180" dirty="0">
                <a:latin typeface="American Typewriter"/>
                <a:cs typeface="American Typewriter"/>
              </a:rPr>
              <a:t>s</a:t>
            </a:r>
            <a:r>
              <a:rPr sz="1450" spc="-125" dirty="0">
                <a:latin typeface="American Typewriter"/>
                <a:cs typeface="American Typewriter"/>
              </a:rPr>
              <a:t>tic</a:t>
            </a:r>
            <a:r>
              <a:rPr sz="1450" spc="-200" dirty="0">
                <a:latin typeface="American Typewriter"/>
                <a:cs typeface="American Typewriter"/>
              </a:rPr>
              <a:t>v</a:t>
            </a:r>
            <a:r>
              <a:rPr sz="1450" spc="-135" dirty="0">
                <a:latin typeface="American Typewriter"/>
                <a:cs typeface="American Typewriter"/>
              </a:rPr>
              <a:t>ari</a:t>
            </a:r>
            <a:r>
              <a:rPr sz="1450" spc="-180" dirty="0">
                <a:latin typeface="American Typewriter"/>
                <a:cs typeface="American Typewriter"/>
              </a:rPr>
              <a:t>a</a:t>
            </a:r>
            <a:r>
              <a:rPr sz="1450" spc="-80" dirty="0">
                <a:latin typeface="American Typewriter"/>
                <a:cs typeface="American Typewriter"/>
              </a:rPr>
              <a:t>tio</a:t>
            </a:r>
            <a:r>
              <a:rPr sz="1450" spc="-100" dirty="0">
                <a:latin typeface="American Typewriter"/>
                <a:cs typeface="American Typewriter"/>
              </a:rPr>
              <a:t>no</a:t>
            </a:r>
            <a:r>
              <a:rPr sz="1450" spc="-85" dirty="0">
                <a:latin typeface="American Typewriter"/>
                <a:cs typeface="American Typewriter"/>
              </a:rPr>
              <a:t>f</a:t>
            </a:r>
            <a:r>
              <a:rPr sz="1450" spc="-105" dirty="0">
                <a:latin typeface="American Typewriter"/>
                <a:cs typeface="American Typewriter"/>
              </a:rPr>
              <a:t>asl.</a:t>
            </a:r>
            <a:r>
              <a:rPr sz="1450" spc="-175" dirty="0">
                <a:latin typeface="American Typewriter"/>
                <a:cs typeface="American Typewriter"/>
              </a:rPr>
              <a:t>h</a:t>
            </a:r>
            <a:r>
              <a:rPr sz="1450" spc="-135" dirty="0">
                <a:latin typeface="American Typewriter"/>
                <a:cs typeface="American Typewriter"/>
              </a:rPr>
              <a:t>tm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526442" y="11562136"/>
            <a:ext cx="4189095" cy="65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sz="1450" spc="-320" dirty="0">
                <a:latin typeface="American Typewriter"/>
                <a:cs typeface="American Typewriter"/>
              </a:rPr>
              <a:t>V</a:t>
            </a:r>
            <a:r>
              <a:rPr sz="1450" spc="-120" dirty="0">
                <a:latin typeface="American Typewriter"/>
                <a:cs typeface="American Typewriter"/>
              </a:rPr>
              <a:t>all</a:t>
            </a:r>
            <a:r>
              <a:rPr sz="1450" spc="-100" dirty="0">
                <a:latin typeface="American Typewriter"/>
                <a:cs typeface="American Typewriter"/>
              </a:rPr>
              <a:t>i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C.</a:t>
            </a:r>
            <a:r>
              <a:rPr sz="1450" spc="-50" dirty="0">
                <a:latin typeface="American Typewriter"/>
                <a:cs typeface="American Typewriter"/>
              </a:rPr>
              <a:t>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90" dirty="0">
                <a:latin typeface="American Typewriter"/>
                <a:cs typeface="American Typewriter"/>
              </a:rPr>
              <a:t>&amp;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210" dirty="0">
                <a:latin typeface="American Typewriter"/>
                <a:cs typeface="American Typewriter"/>
              </a:rPr>
              <a:t>Lu</a:t>
            </a:r>
            <a:r>
              <a:rPr sz="1450" spc="-175" dirty="0">
                <a:latin typeface="American Typewriter"/>
                <a:cs typeface="American Typewriter"/>
              </a:rPr>
              <a:t>c</a:t>
            </a:r>
            <a:r>
              <a:rPr sz="1450" spc="-100" dirty="0">
                <a:latin typeface="American Typewriter"/>
                <a:cs typeface="American Typewriter"/>
              </a:rPr>
              <a:t>as,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25" dirty="0">
                <a:latin typeface="American Typewriter"/>
                <a:cs typeface="American Typewriter"/>
              </a:rPr>
              <a:t>C</a:t>
            </a:r>
            <a:r>
              <a:rPr sz="1450" spc="-55" dirty="0">
                <a:latin typeface="American Typewriter"/>
                <a:cs typeface="American Typewriter"/>
              </a:rPr>
              <a:t>.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90" dirty="0">
                <a:latin typeface="American Typewriter"/>
                <a:cs typeface="American Typewriter"/>
              </a:rPr>
              <a:t>(1989)</a:t>
            </a:r>
            <a:r>
              <a:rPr sz="1450" spc="-90" dirty="0">
                <a:latin typeface="American Typewriter"/>
                <a:cs typeface="American Typewriter"/>
              </a:rPr>
              <a:t>.</a:t>
            </a:r>
            <a:r>
              <a:rPr sz="1450" spc="-10" dirty="0">
                <a:latin typeface="American Typewriter"/>
                <a:cs typeface="American Typewriter"/>
              </a:rPr>
              <a:t> </a:t>
            </a:r>
            <a:r>
              <a:rPr sz="1450" i="1" spc="-15" dirty="0">
                <a:latin typeface="Athelas"/>
                <a:cs typeface="Athelas"/>
              </a:rPr>
              <a:t>Lingui</a:t>
            </a:r>
            <a:r>
              <a:rPr sz="1450" i="1" spc="-20" dirty="0">
                <a:latin typeface="Athelas"/>
                <a:cs typeface="Athelas"/>
              </a:rPr>
              <a:t>s</a:t>
            </a:r>
            <a:r>
              <a:rPr sz="1450" i="1" spc="15" dirty="0">
                <a:latin typeface="Athelas"/>
                <a:cs typeface="Athelas"/>
              </a:rPr>
              <a:t>ti</a:t>
            </a:r>
            <a:r>
              <a:rPr sz="1450" i="1" spc="50" dirty="0">
                <a:latin typeface="Athelas"/>
                <a:cs typeface="Athelas"/>
              </a:rPr>
              <a:t>cs</a:t>
            </a:r>
            <a:r>
              <a:rPr sz="1450" i="1" spc="40" dirty="0">
                <a:latin typeface="Athelas"/>
                <a:cs typeface="Athelas"/>
              </a:rPr>
              <a:t> </a:t>
            </a:r>
            <a:r>
              <a:rPr sz="1450" i="1" spc="80" dirty="0">
                <a:latin typeface="Athelas"/>
                <a:cs typeface="Athelas"/>
              </a:rPr>
              <a:t>o</a:t>
            </a:r>
            <a:r>
              <a:rPr sz="1450" i="1" spc="55" dirty="0">
                <a:latin typeface="Athelas"/>
                <a:cs typeface="Athelas"/>
              </a:rPr>
              <a:t>f</a:t>
            </a:r>
            <a:r>
              <a:rPr sz="1450" i="1" spc="25" dirty="0">
                <a:latin typeface="Athelas"/>
                <a:cs typeface="Athelas"/>
              </a:rPr>
              <a:t> </a:t>
            </a:r>
            <a:r>
              <a:rPr sz="1450" i="1" spc="40" dirty="0">
                <a:latin typeface="Athelas"/>
                <a:cs typeface="Athelas"/>
              </a:rPr>
              <a:t>Ameri</a:t>
            </a:r>
            <a:r>
              <a:rPr sz="1450" i="1" spc="15" dirty="0">
                <a:latin typeface="Athelas"/>
                <a:cs typeface="Athelas"/>
              </a:rPr>
              <a:t>c</a:t>
            </a:r>
            <a:r>
              <a:rPr sz="1450" i="1" spc="25" dirty="0">
                <a:latin typeface="Athelas"/>
                <a:cs typeface="Athelas"/>
              </a:rPr>
              <a:t>a</a:t>
            </a:r>
            <a:r>
              <a:rPr sz="1450" i="1" spc="35" dirty="0">
                <a:latin typeface="Athelas"/>
                <a:cs typeface="Athelas"/>
              </a:rPr>
              <a:t>n </a:t>
            </a:r>
            <a:r>
              <a:rPr sz="1450" i="1" spc="30" dirty="0">
                <a:latin typeface="Athelas"/>
                <a:cs typeface="Athelas"/>
              </a:rPr>
              <a:t>sign</a:t>
            </a:r>
            <a:r>
              <a:rPr sz="1450" i="1" spc="15" dirty="0">
                <a:latin typeface="Athelas"/>
                <a:cs typeface="Athelas"/>
              </a:rPr>
              <a:t> </a:t>
            </a:r>
            <a:r>
              <a:rPr sz="1450" i="1" spc="35" dirty="0">
                <a:latin typeface="Athelas"/>
                <a:cs typeface="Athelas"/>
              </a:rPr>
              <a:t>langua</a:t>
            </a:r>
            <a:r>
              <a:rPr sz="1450" i="1" spc="135" dirty="0">
                <a:latin typeface="Athelas"/>
                <a:cs typeface="Athelas"/>
              </a:rPr>
              <a:t>ge</a:t>
            </a:r>
            <a:r>
              <a:rPr sz="1450" i="1" spc="65" dirty="0">
                <a:latin typeface="Athelas"/>
                <a:cs typeface="Athelas"/>
              </a:rPr>
              <a:t>:</a:t>
            </a:r>
            <a:r>
              <a:rPr sz="1450" i="1" spc="40" dirty="0">
                <a:latin typeface="Athelas"/>
                <a:cs typeface="Athelas"/>
              </a:rPr>
              <a:t> </a:t>
            </a:r>
            <a:r>
              <a:rPr sz="1450" i="1" spc="5" dirty="0">
                <a:latin typeface="Athelas"/>
                <a:cs typeface="Athelas"/>
              </a:rPr>
              <a:t>An</a:t>
            </a:r>
            <a:r>
              <a:rPr sz="1450" i="1" spc="25" dirty="0">
                <a:latin typeface="Athelas"/>
                <a:cs typeface="Athelas"/>
              </a:rPr>
              <a:t> </a:t>
            </a:r>
            <a:r>
              <a:rPr sz="1450" i="1" spc="-10" dirty="0">
                <a:latin typeface="Athelas"/>
                <a:cs typeface="Athelas"/>
              </a:rPr>
              <a:t>i</a:t>
            </a:r>
            <a:r>
              <a:rPr sz="1450" i="1" spc="-30" dirty="0">
                <a:latin typeface="Athelas"/>
                <a:cs typeface="Athelas"/>
              </a:rPr>
              <a:t>n</a:t>
            </a:r>
            <a:r>
              <a:rPr sz="1450" i="1" spc="50" dirty="0">
                <a:latin typeface="Athelas"/>
                <a:cs typeface="Athelas"/>
              </a:rPr>
              <a:t>troduct</a:t>
            </a:r>
            <a:r>
              <a:rPr sz="1450" i="1" spc="30" dirty="0">
                <a:latin typeface="Athelas"/>
                <a:cs typeface="Athelas"/>
              </a:rPr>
              <a:t>ion</a:t>
            </a:r>
            <a:r>
              <a:rPr sz="1450" i="1" spc="45" dirty="0">
                <a:latin typeface="Athelas"/>
                <a:cs typeface="Athelas"/>
              </a:rPr>
              <a:t> </a:t>
            </a:r>
            <a:r>
              <a:rPr sz="1450" spc="-195" dirty="0">
                <a:latin typeface="American Typewriter"/>
                <a:cs typeface="American Typewriter"/>
              </a:rPr>
              <a:t>(1s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90" dirty="0">
                <a:latin typeface="American Typewriter"/>
                <a:cs typeface="American Typewriter"/>
              </a:rPr>
              <a:t>ed.).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W</a:t>
            </a:r>
            <a:r>
              <a:rPr sz="1450" spc="-140" dirty="0">
                <a:latin typeface="American Typewriter"/>
                <a:cs typeface="American Typewriter"/>
              </a:rPr>
              <a:t>ashin</a:t>
            </a:r>
            <a:r>
              <a:rPr sz="1450" spc="-130" dirty="0">
                <a:latin typeface="American Typewriter"/>
                <a:cs typeface="American Typewriter"/>
              </a:rPr>
              <a:t>g</a:t>
            </a:r>
            <a:r>
              <a:rPr sz="1450" spc="-110" dirty="0">
                <a:latin typeface="American Typewriter"/>
                <a:cs typeface="American Typewriter"/>
              </a:rPr>
              <a:t>t</a:t>
            </a:r>
            <a:r>
              <a:rPr sz="1450" spc="-95" dirty="0">
                <a:latin typeface="American Typewriter"/>
                <a:cs typeface="American Typewriter"/>
              </a:rPr>
              <a:t>o</a:t>
            </a:r>
            <a:r>
              <a:rPr sz="1450" spc="-105" dirty="0">
                <a:latin typeface="American Typewriter"/>
                <a:cs typeface="American Typewriter"/>
              </a:rPr>
              <a:t>n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200" dirty="0">
                <a:latin typeface="American Typewriter"/>
                <a:cs typeface="American Typewriter"/>
              </a:rPr>
              <a:t>D</a:t>
            </a:r>
            <a:r>
              <a:rPr sz="1450" spc="-60" dirty="0">
                <a:latin typeface="American Typewriter"/>
                <a:cs typeface="American Typewriter"/>
              </a:rPr>
              <a:t>.</a:t>
            </a:r>
            <a:r>
              <a:rPr sz="1450" spc="-70" dirty="0">
                <a:latin typeface="American Typewriter"/>
                <a:cs typeface="American Typewriter"/>
              </a:rPr>
              <a:t>C.:</a:t>
            </a:r>
            <a:r>
              <a:rPr sz="1450" spc="-45" dirty="0">
                <a:latin typeface="American Typewriter"/>
                <a:cs typeface="American Typewriter"/>
              </a:rPr>
              <a:t> </a:t>
            </a:r>
            <a:r>
              <a:rPr sz="1450" spc="-110" dirty="0">
                <a:latin typeface="American Typewriter"/>
                <a:cs typeface="American Typewriter"/>
              </a:rPr>
              <a:t>Gallaud</a:t>
            </a:r>
            <a:r>
              <a:rPr sz="1450" spc="-120" dirty="0">
                <a:latin typeface="American Typewriter"/>
                <a:cs typeface="American Typewriter"/>
              </a:rPr>
              <a:t>e</a:t>
            </a:r>
            <a:r>
              <a:rPr sz="1450" spc="-95" dirty="0">
                <a:latin typeface="American Typewriter"/>
                <a:cs typeface="American Typewriter"/>
              </a:rPr>
              <a:t>t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45" dirty="0">
                <a:latin typeface="American Typewriter"/>
                <a:cs typeface="American Typewriter"/>
              </a:rPr>
              <a:t>Uni</a:t>
            </a:r>
            <a:r>
              <a:rPr sz="1450" spc="-180" dirty="0">
                <a:latin typeface="American Typewriter"/>
                <a:cs typeface="American Typewriter"/>
              </a:rPr>
              <a:t>v</a:t>
            </a:r>
            <a:r>
              <a:rPr sz="1450" spc="-135" dirty="0">
                <a:latin typeface="American Typewriter"/>
                <a:cs typeface="American Typewriter"/>
              </a:rPr>
              <a:t>e</a:t>
            </a:r>
            <a:r>
              <a:rPr sz="1450" spc="-155" dirty="0">
                <a:latin typeface="American Typewriter"/>
                <a:cs typeface="American Typewriter"/>
              </a:rPr>
              <a:t>r</a:t>
            </a:r>
            <a:r>
              <a:rPr sz="1450" spc="-135" dirty="0">
                <a:latin typeface="American Typewriter"/>
                <a:cs typeface="American Typewriter"/>
              </a:rPr>
              <a:t>sit</a:t>
            </a:r>
            <a:r>
              <a:rPr sz="1450" spc="-195" dirty="0">
                <a:latin typeface="American Typewriter"/>
                <a:cs typeface="American Typewriter"/>
              </a:rPr>
              <a:t>y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215" dirty="0">
                <a:latin typeface="American Typewriter"/>
                <a:cs typeface="American Typewriter"/>
              </a:rPr>
              <a:t>P</a:t>
            </a:r>
            <a:r>
              <a:rPr sz="1450" spc="-185" dirty="0">
                <a:latin typeface="American Typewriter"/>
                <a:cs typeface="American Typewriter"/>
              </a:rPr>
              <a:t>r</a:t>
            </a:r>
            <a:r>
              <a:rPr sz="1450" spc="-95" dirty="0">
                <a:latin typeface="American Typewriter"/>
                <a:cs typeface="American Typewriter"/>
              </a:rPr>
              <a:t>ess.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526442" y="12455652"/>
            <a:ext cx="4165600" cy="65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sz="1450" spc="-120" dirty="0">
                <a:latin typeface="American Typewriter"/>
                <a:cs typeface="American Typewriter"/>
              </a:rPr>
              <a:t>W</a:t>
            </a:r>
            <a:r>
              <a:rPr sz="1450" spc="-75" dirty="0">
                <a:latin typeface="American Typewriter"/>
                <a:cs typeface="American Typewriter"/>
              </a:rPr>
              <a:t>ood</a:t>
            </a:r>
            <a:r>
              <a:rPr sz="1450" spc="-114" dirty="0">
                <a:latin typeface="American Typewriter"/>
                <a:cs typeface="American Typewriter"/>
              </a:rPr>
              <a:t>w</a:t>
            </a:r>
            <a:r>
              <a:rPr sz="1450" spc="-175" dirty="0">
                <a:latin typeface="American Typewriter"/>
                <a:cs typeface="American Typewriter"/>
              </a:rPr>
              <a:t>a</a:t>
            </a:r>
            <a:r>
              <a:rPr sz="1450" spc="-170" dirty="0">
                <a:latin typeface="American Typewriter"/>
                <a:cs typeface="American Typewriter"/>
              </a:rPr>
              <a:t>r</a:t>
            </a:r>
            <a:r>
              <a:rPr sz="1450" spc="-105" dirty="0">
                <a:latin typeface="American Typewriter"/>
                <a:cs typeface="American Typewriter"/>
              </a:rPr>
              <a:t>d</a:t>
            </a:r>
            <a:r>
              <a:rPr sz="1450" spc="-45" dirty="0">
                <a:latin typeface="American Typewriter"/>
                <a:cs typeface="American Typewriter"/>
              </a:rPr>
              <a:t>,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450" dirty="0">
                <a:latin typeface="American Typewriter"/>
                <a:cs typeface="American Typewriter"/>
              </a:rPr>
              <a:t>J</a:t>
            </a:r>
            <a:r>
              <a:rPr sz="1450" spc="-40" dirty="0">
                <a:latin typeface="American Typewriter"/>
                <a:cs typeface="American Typewriter"/>
              </a:rPr>
              <a:t>.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60" dirty="0">
                <a:latin typeface="American Typewriter"/>
                <a:cs typeface="American Typewriter"/>
              </a:rPr>
              <a:t>Ertin</a:t>
            </a:r>
            <a:r>
              <a:rPr sz="1450" spc="-155" dirty="0">
                <a:latin typeface="American Typewriter"/>
                <a:cs typeface="American Typewriter"/>
              </a:rPr>
              <a:t>g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85" dirty="0">
                <a:latin typeface="American Typewriter"/>
                <a:cs typeface="American Typewriter"/>
              </a:rPr>
              <a:t>C.</a:t>
            </a:r>
            <a:r>
              <a:rPr sz="1450" spc="-50" dirty="0">
                <a:latin typeface="American Typewriter"/>
                <a:cs typeface="American Typewriter"/>
              </a:rPr>
              <a:t>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90" dirty="0">
                <a:latin typeface="American Typewriter"/>
                <a:cs typeface="American Typewriter"/>
              </a:rPr>
              <a:t>&amp;</a:t>
            </a:r>
            <a:r>
              <a:rPr sz="1450" spc="-35" dirty="0">
                <a:latin typeface="American Typewriter"/>
                <a:cs typeface="American Typewriter"/>
              </a:rPr>
              <a:t> </a:t>
            </a:r>
            <a:r>
              <a:rPr sz="1450" spc="-105" dirty="0">
                <a:latin typeface="American Typewriter"/>
                <a:cs typeface="American Typewriter"/>
              </a:rPr>
              <a:t>Oli</a:t>
            </a:r>
            <a:r>
              <a:rPr sz="1450" spc="-155" dirty="0">
                <a:latin typeface="American Typewriter"/>
                <a:cs typeface="American Typewriter"/>
              </a:rPr>
              <a:t>v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340" dirty="0">
                <a:latin typeface="American Typewriter"/>
                <a:cs typeface="American Typewriter"/>
              </a:rPr>
              <a:t>r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85" dirty="0">
                <a:latin typeface="American Typewriter"/>
                <a:cs typeface="American Typewriter"/>
              </a:rPr>
              <a:t>S</a:t>
            </a:r>
            <a:r>
              <a:rPr sz="1450" spc="-80" dirty="0">
                <a:latin typeface="American Typewriter"/>
                <a:cs typeface="American Typewriter"/>
              </a:rPr>
              <a:t>.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90" dirty="0">
                <a:latin typeface="American Typewriter"/>
                <a:cs typeface="American Typewriter"/>
              </a:rPr>
              <a:t>(1976)</a:t>
            </a:r>
            <a:r>
              <a:rPr sz="1450" spc="-90" dirty="0">
                <a:latin typeface="American Typewriter"/>
                <a:cs typeface="American Typewriter"/>
              </a:rPr>
              <a:t>.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275" dirty="0">
                <a:latin typeface="American Typewriter"/>
                <a:cs typeface="American Typewriter"/>
              </a:rPr>
              <a:t>F</a:t>
            </a:r>
            <a:r>
              <a:rPr sz="1450" spc="-130" dirty="0">
                <a:latin typeface="American Typewriter"/>
                <a:cs typeface="American Typewriter"/>
              </a:rPr>
              <a:t>acing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5" dirty="0">
                <a:latin typeface="American Typewriter"/>
                <a:cs typeface="American Typewriter"/>
              </a:rPr>
              <a:t>and</a:t>
            </a:r>
            <a:r>
              <a:rPr sz="1450" spc="-5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han</a:t>
            </a:r>
            <a:r>
              <a:rPr sz="1450" spc="-135" dirty="0">
                <a:latin typeface="American Typewriter"/>
                <a:cs typeface="American Typewriter"/>
              </a:rPr>
              <a:t>d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80" dirty="0">
                <a:latin typeface="American Typewriter"/>
                <a:cs typeface="American Typewriter"/>
              </a:rPr>
              <a:t>(l</a:t>
            </a:r>
            <a:r>
              <a:rPr sz="1450" spc="-204" dirty="0">
                <a:latin typeface="American Typewriter"/>
                <a:cs typeface="American Typewriter"/>
              </a:rPr>
              <a:t>)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30" dirty="0">
                <a:latin typeface="American Typewriter"/>
                <a:cs typeface="American Typewriter"/>
              </a:rPr>
              <a:t>ing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245" dirty="0">
                <a:latin typeface="American Typewriter"/>
                <a:cs typeface="American Typewriter"/>
              </a:rPr>
              <a:t>v</a:t>
            </a:r>
            <a:r>
              <a:rPr sz="1450" spc="-135" dirty="0">
                <a:latin typeface="American Typewriter"/>
                <a:cs typeface="American Typewriter"/>
              </a:rPr>
              <a:t>ari</a:t>
            </a:r>
            <a:r>
              <a:rPr sz="1450" spc="-185" dirty="0">
                <a:latin typeface="American Typewriter"/>
                <a:cs typeface="American Typewriter"/>
              </a:rPr>
              <a:t>a</a:t>
            </a:r>
            <a:r>
              <a:rPr sz="1450" spc="-100" dirty="0">
                <a:latin typeface="American Typewriter"/>
                <a:cs typeface="American Typewriter"/>
              </a:rPr>
              <a:t>tion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spc="-140" dirty="0">
                <a:latin typeface="American Typewriter"/>
                <a:cs typeface="American Typewriter"/>
              </a:rPr>
              <a:t>in</a:t>
            </a:r>
            <a:r>
              <a:rPr sz="1450" spc="-30" dirty="0">
                <a:latin typeface="American Typewriter"/>
                <a:cs typeface="American Typewriter"/>
              </a:rPr>
              <a:t> </a:t>
            </a:r>
            <a:r>
              <a:rPr sz="1450" spc="-160" dirty="0">
                <a:latin typeface="American Typewriter"/>
                <a:cs typeface="American Typewriter"/>
              </a:rPr>
              <a:t>Ameri</a:t>
            </a:r>
            <a:r>
              <a:rPr sz="1450" spc="-155" dirty="0">
                <a:latin typeface="American Typewriter"/>
                <a:cs typeface="American Typewriter"/>
              </a:rPr>
              <a:t>c</a:t>
            </a:r>
            <a:r>
              <a:rPr sz="1450" spc="-140" dirty="0">
                <a:latin typeface="American Typewriter"/>
                <a:cs typeface="American Typewriter"/>
              </a:rPr>
              <a:t>an</a:t>
            </a:r>
            <a:r>
              <a:rPr sz="1450" spc="-25" dirty="0">
                <a:latin typeface="American Typewriter"/>
                <a:cs typeface="American Typewriter"/>
              </a:rPr>
              <a:t> </a:t>
            </a:r>
            <a:r>
              <a:rPr sz="1450" spc="-150" dirty="0">
                <a:latin typeface="American Typewriter"/>
                <a:cs typeface="American Typewriter"/>
              </a:rPr>
              <a:t>Sig</a:t>
            </a:r>
            <a:r>
              <a:rPr sz="1450" spc="-185" dirty="0">
                <a:latin typeface="American Typewriter"/>
                <a:cs typeface="American Typewriter"/>
              </a:rPr>
              <a:t>n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70" dirty="0">
                <a:latin typeface="American Typewriter"/>
                <a:cs typeface="American Typewriter"/>
              </a:rPr>
              <a:t>Langu</a:t>
            </a:r>
            <a:r>
              <a:rPr sz="1450" spc="-114" dirty="0">
                <a:latin typeface="American Typewriter"/>
                <a:cs typeface="American Typewriter"/>
              </a:rPr>
              <a:t>a</a:t>
            </a:r>
            <a:r>
              <a:rPr sz="1450" spc="-125" dirty="0">
                <a:latin typeface="American Typewriter"/>
                <a:cs typeface="American Typewriter"/>
              </a:rPr>
              <a:t>g</a:t>
            </a:r>
            <a:r>
              <a:rPr sz="1450" spc="-40" dirty="0">
                <a:latin typeface="American Typewriter"/>
                <a:cs typeface="American Typewriter"/>
              </a:rPr>
              <a:t>e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95" dirty="0">
                <a:latin typeface="American Typewriter"/>
                <a:cs typeface="American Typewriter"/>
              </a:rPr>
              <a:t>phonolo</a:t>
            </a:r>
            <a:r>
              <a:rPr sz="1450" spc="-85" dirty="0">
                <a:latin typeface="American Typewriter"/>
                <a:cs typeface="American Typewriter"/>
              </a:rPr>
              <a:t>g</a:t>
            </a:r>
            <a:r>
              <a:rPr sz="1450" spc="-310" dirty="0">
                <a:latin typeface="American Typewriter"/>
                <a:cs typeface="American Typewriter"/>
              </a:rPr>
              <a:t>y</a:t>
            </a:r>
            <a:r>
              <a:rPr sz="1450" spc="-30" dirty="0">
                <a:latin typeface="American Typewriter"/>
                <a:cs typeface="American Typewriter"/>
              </a:rPr>
              <a:t>.</a:t>
            </a:r>
            <a:r>
              <a:rPr sz="1450" spc="-15" dirty="0">
                <a:latin typeface="American Typewriter"/>
                <a:cs typeface="American Typewriter"/>
              </a:rPr>
              <a:t> </a:t>
            </a:r>
            <a:r>
              <a:rPr sz="1450" i="1" spc="-5" dirty="0">
                <a:latin typeface="Athelas"/>
                <a:cs typeface="Athelas"/>
              </a:rPr>
              <a:t>Sig</a:t>
            </a:r>
            <a:r>
              <a:rPr sz="1450" i="1" dirty="0">
                <a:latin typeface="Athelas"/>
                <a:cs typeface="Athelas"/>
              </a:rPr>
              <a:t>n</a:t>
            </a:r>
            <a:r>
              <a:rPr sz="1450" i="1" spc="35" dirty="0">
                <a:latin typeface="Athelas"/>
                <a:cs typeface="Athelas"/>
              </a:rPr>
              <a:t> </a:t>
            </a:r>
            <a:r>
              <a:rPr sz="1450" i="1" spc="5" dirty="0">
                <a:latin typeface="Athelas"/>
                <a:cs typeface="Athelas"/>
              </a:rPr>
              <a:t>Langu</a:t>
            </a:r>
            <a:r>
              <a:rPr sz="1450" i="1" spc="15" dirty="0">
                <a:latin typeface="Athelas"/>
                <a:cs typeface="Athelas"/>
              </a:rPr>
              <a:t>a</a:t>
            </a:r>
            <a:r>
              <a:rPr sz="1450" i="1" spc="125" dirty="0">
                <a:latin typeface="Athelas"/>
                <a:cs typeface="Athelas"/>
              </a:rPr>
              <a:t>g</a:t>
            </a:r>
            <a:r>
              <a:rPr sz="1450" i="1" spc="114" dirty="0">
                <a:latin typeface="Athelas"/>
                <a:cs typeface="Athelas"/>
              </a:rPr>
              <a:t>e</a:t>
            </a:r>
            <a:r>
              <a:rPr sz="1450" i="1" spc="35" dirty="0">
                <a:latin typeface="Athelas"/>
                <a:cs typeface="Athelas"/>
              </a:rPr>
              <a:t> </a:t>
            </a:r>
            <a:r>
              <a:rPr sz="1450" i="1" spc="20" dirty="0">
                <a:latin typeface="Athelas"/>
                <a:cs typeface="Athelas"/>
              </a:rPr>
              <a:t>Studie</a:t>
            </a:r>
            <a:r>
              <a:rPr sz="1450" i="1" spc="30" dirty="0">
                <a:latin typeface="Athelas"/>
                <a:cs typeface="Athelas"/>
              </a:rPr>
              <a:t>s</a:t>
            </a:r>
            <a:r>
              <a:rPr sz="1450" spc="-35" dirty="0">
                <a:latin typeface="American Typewriter"/>
                <a:cs typeface="American Typewriter"/>
              </a:rPr>
              <a:t>,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i="1" spc="110" dirty="0">
                <a:latin typeface="Athelas"/>
                <a:cs typeface="Athelas"/>
              </a:rPr>
              <a:t>10</a:t>
            </a:r>
            <a:r>
              <a:rPr sz="1450" spc="-195" dirty="0">
                <a:latin typeface="American Typewriter"/>
                <a:cs typeface="American Typewriter"/>
              </a:rPr>
              <a:t>(1)</a:t>
            </a:r>
            <a:r>
              <a:rPr sz="1450" spc="-100" dirty="0">
                <a:latin typeface="American Typewriter"/>
                <a:cs typeface="American Typewriter"/>
              </a:rPr>
              <a:t>,</a:t>
            </a:r>
            <a:r>
              <a:rPr sz="1450" spc="-20" dirty="0">
                <a:latin typeface="American Typewriter"/>
                <a:cs typeface="American Typewriter"/>
              </a:rPr>
              <a:t> </a:t>
            </a:r>
            <a:r>
              <a:rPr sz="1450" spc="-185" dirty="0">
                <a:latin typeface="American Typewriter"/>
                <a:cs typeface="American Typewriter"/>
              </a:rPr>
              <a:t>43</a:t>
            </a:r>
            <a:r>
              <a:rPr sz="1450" spc="-5" dirty="0">
                <a:latin typeface="American Typewriter"/>
                <a:cs typeface="American Typewriter"/>
              </a:rPr>
              <a:t>-</a:t>
            </a:r>
            <a:r>
              <a:rPr sz="1450" spc="-140" dirty="0">
                <a:latin typeface="American Typewriter"/>
                <a:cs typeface="American Typewriter"/>
              </a:rPr>
              <a:t>51.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12669" y="224775"/>
            <a:ext cx="15501447" cy="8383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535215" y="403692"/>
            <a:ext cx="15033625" cy="98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000" b="1" i="1" spc="45" dirty="0">
                <a:solidFill>
                  <a:schemeClr val="bg1"/>
                </a:solidFill>
                <a:latin typeface="Athelas"/>
                <a:cs typeface="Athelas"/>
              </a:rPr>
              <a:t>An</a:t>
            </a:r>
            <a:r>
              <a:rPr sz="3000" b="1" i="1" spc="50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-114" dirty="0">
                <a:solidFill>
                  <a:schemeClr val="bg1"/>
                </a:solidFill>
                <a:latin typeface="Athelas"/>
                <a:cs typeface="Athelas"/>
              </a:rPr>
              <a:t>I</a:t>
            </a:r>
            <a:r>
              <a:rPr sz="3000" b="1" i="1" spc="-204" dirty="0">
                <a:solidFill>
                  <a:schemeClr val="bg1"/>
                </a:solidFill>
                <a:latin typeface="Athelas"/>
                <a:cs typeface="Athelas"/>
              </a:rPr>
              <a:t>n</a:t>
            </a:r>
            <a:r>
              <a:rPr sz="3000" b="1" i="1" spc="125" dirty="0">
                <a:solidFill>
                  <a:schemeClr val="bg1"/>
                </a:solidFill>
                <a:latin typeface="Athelas"/>
                <a:cs typeface="Athelas"/>
              </a:rPr>
              <a:t>ve</a:t>
            </a:r>
            <a:r>
              <a:rPr sz="3000" b="1" i="1" spc="65" dirty="0">
                <a:solidFill>
                  <a:schemeClr val="bg1"/>
                </a:solidFill>
                <a:latin typeface="Athelas"/>
                <a:cs typeface="Athelas"/>
              </a:rPr>
              <a:t>s</a:t>
            </a:r>
            <a:r>
              <a:rPr sz="3000" b="1" i="1" spc="90" dirty="0">
                <a:solidFill>
                  <a:schemeClr val="bg1"/>
                </a:solidFill>
                <a:latin typeface="Athelas"/>
                <a:cs typeface="Athelas"/>
              </a:rPr>
              <a:t>tigation</a:t>
            </a:r>
            <a:r>
              <a:rPr sz="3000" b="1" i="1" spc="40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135" dirty="0">
                <a:solidFill>
                  <a:schemeClr val="bg1"/>
                </a:solidFill>
                <a:latin typeface="Athelas"/>
                <a:cs typeface="Athelas"/>
              </a:rPr>
              <a:t>o</a:t>
            </a:r>
            <a:r>
              <a:rPr sz="3000" b="1" i="1" spc="105" dirty="0">
                <a:solidFill>
                  <a:schemeClr val="bg1"/>
                </a:solidFill>
                <a:latin typeface="Athelas"/>
                <a:cs typeface="Athelas"/>
              </a:rPr>
              <a:t>f</a:t>
            </a:r>
            <a:r>
              <a:rPr sz="3000" b="1" i="1" spc="50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-185" dirty="0">
                <a:solidFill>
                  <a:schemeClr val="bg1"/>
                </a:solidFill>
                <a:latin typeface="Athelas"/>
                <a:cs typeface="Athelas"/>
              </a:rPr>
              <a:t>ASL</a:t>
            </a:r>
            <a:r>
              <a:rPr sz="3000" b="1" i="1" spc="50" dirty="0">
                <a:solidFill>
                  <a:schemeClr val="bg1"/>
                </a:solidFill>
                <a:latin typeface="Athelas"/>
                <a:cs typeface="Athelas"/>
              </a:rPr>
              <a:t> t</a:t>
            </a:r>
            <a:r>
              <a:rPr sz="3000" b="1" i="1" spc="275" dirty="0">
                <a:solidFill>
                  <a:schemeClr val="bg1"/>
                </a:solidFill>
                <a:latin typeface="Athelas"/>
                <a:cs typeface="Athelas"/>
              </a:rPr>
              <a:t>o</a:t>
            </a:r>
            <a:r>
              <a:rPr sz="3000" b="1" i="1" spc="50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-260" dirty="0">
                <a:solidFill>
                  <a:schemeClr val="bg1"/>
                </a:solidFill>
                <a:latin typeface="Athelas"/>
                <a:cs typeface="Athelas"/>
              </a:rPr>
              <a:t>E</a:t>
            </a:r>
            <a:r>
              <a:rPr sz="3000" b="1" i="1" spc="35" dirty="0">
                <a:solidFill>
                  <a:schemeClr val="bg1"/>
                </a:solidFill>
                <a:latin typeface="Athelas"/>
                <a:cs typeface="Athelas"/>
              </a:rPr>
              <a:t>nglis</a:t>
            </a:r>
            <a:r>
              <a:rPr sz="3000" b="1" i="1" spc="60" dirty="0">
                <a:solidFill>
                  <a:schemeClr val="bg1"/>
                </a:solidFill>
                <a:latin typeface="Athelas"/>
                <a:cs typeface="Athelas"/>
              </a:rPr>
              <a:t>h </a:t>
            </a:r>
            <a:r>
              <a:rPr sz="3000" b="1" i="1" spc="-114" dirty="0">
                <a:solidFill>
                  <a:schemeClr val="bg1"/>
                </a:solidFill>
                <a:latin typeface="Athelas"/>
                <a:cs typeface="Athelas"/>
              </a:rPr>
              <a:t>I</a:t>
            </a:r>
            <a:r>
              <a:rPr sz="3000" b="1" i="1" spc="-190" dirty="0">
                <a:solidFill>
                  <a:schemeClr val="bg1"/>
                </a:solidFill>
                <a:latin typeface="Athelas"/>
                <a:cs typeface="Athelas"/>
              </a:rPr>
              <a:t>n</a:t>
            </a:r>
            <a:r>
              <a:rPr sz="3000" b="1" i="1" spc="60" dirty="0">
                <a:solidFill>
                  <a:schemeClr val="bg1"/>
                </a:solidFill>
                <a:latin typeface="Athelas"/>
                <a:cs typeface="Athelas"/>
              </a:rPr>
              <a:t>t</a:t>
            </a:r>
            <a:r>
              <a:rPr sz="3000" b="1" i="1" spc="105" dirty="0">
                <a:solidFill>
                  <a:schemeClr val="bg1"/>
                </a:solidFill>
                <a:latin typeface="Athelas"/>
                <a:cs typeface="Athelas"/>
              </a:rPr>
              <a:t>erpr</a:t>
            </a:r>
            <a:r>
              <a:rPr sz="3000" b="1" i="1" spc="80" dirty="0">
                <a:solidFill>
                  <a:schemeClr val="bg1"/>
                </a:solidFill>
                <a:latin typeface="Athelas"/>
                <a:cs typeface="Athelas"/>
              </a:rPr>
              <a:t>e</a:t>
            </a:r>
            <a:r>
              <a:rPr sz="3000" b="1" i="1" spc="70" dirty="0">
                <a:solidFill>
                  <a:schemeClr val="bg1"/>
                </a:solidFill>
                <a:latin typeface="Athelas"/>
                <a:cs typeface="Athelas"/>
              </a:rPr>
              <a:t>ting</a:t>
            </a:r>
            <a:r>
              <a:rPr sz="3000" b="1" i="1" spc="45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50" dirty="0">
                <a:solidFill>
                  <a:schemeClr val="bg1"/>
                </a:solidFill>
                <a:latin typeface="Athelas"/>
                <a:cs typeface="Athelas"/>
              </a:rPr>
              <a:t>When</a:t>
            </a:r>
            <a:r>
              <a:rPr sz="3000" b="1" i="1" spc="45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-200" dirty="0">
                <a:solidFill>
                  <a:schemeClr val="bg1"/>
                </a:solidFill>
                <a:latin typeface="Athelas"/>
                <a:cs typeface="Athelas"/>
              </a:rPr>
              <a:t>V</a:t>
            </a:r>
            <a:r>
              <a:rPr sz="3000" b="1" i="1" spc="95" dirty="0">
                <a:solidFill>
                  <a:schemeClr val="bg1"/>
                </a:solidFill>
                <a:latin typeface="Athelas"/>
                <a:cs typeface="Athelas"/>
              </a:rPr>
              <a:t>aried</a:t>
            </a:r>
            <a:r>
              <a:rPr sz="3000" b="1" i="1" spc="50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20" dirty="0">
                <a:solidFill>
                  <a:schemeClr val="bg1"/>
                </a:solidFill>
                <a:latin typeface="Athelas"/>
                <a:cs typeface="Athelas"/>
              </a:rPr>
              <a:t>Signs</a:t>
            </a:r>
            <a:r>
              <a:rPr sz="3000" b="1" i="1" spc="60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55" dirty="0">
                <a:solidFill>
                  <a:schemeClr val="bg1"/>
                </a:solidFill>
                <a:latin typeface="Athelas"/>
                <a:cs typeface="Athelas"/>
              </a:rPr>
              <a:t>O</a:t>
            </a:r>
            <a:r>
              <a:rPr sz="3000" b="1" i="1" dirty="0">
                <a:solidFill>
                  <a:schemeClr val="bg1"/>
                </a:solidFill>
                <a:latin typeface="Athelas"/>
                <a:cs typeface="Athelas"/>
              </a:rPr>
              <a:t>c</a:t>
            </a:r>
            <a:r>
              <a:rPr sz="3000" b="1" i="1" spc="10" dirty="0">
                <a:solidFill>
                  <a:schemeClr val="bg1"/>
                </a:solidFill>
                <a:latin typeface="Athelas"/>
                <a:cs typeface="Athelas"/>
              </a:rPr>
              <a:t>cur</a:t>
            </a:r>
            <a:r>
              <a:rPr sz="3000" b="1" i="1" spc="45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-60" dirty="0">
                <a:solidFill>
                  <a:schemeClr val="bg1"/>
                </a:solidFill>
                <a:latin typeface="Athelas"/>
                <a:cs typeface="Athelas"/>
              </a:rPr>
              <a:t>i</a:t>
            </a:r>
            <a:r>
              <a:rPr sz="3000" b="1" i="1" spc="30" dirty="0">
                <a:solidFill>
                  <a:schemeClr val="bg1"/>
                </a:solidFill>
                <a:latin typeface="Athelas"/>
                <a:cs typeface="Athelas"/>
              </a:rPr>
              <a:t>n</a:t>
            </a:r>
            <a:r>
              <a:rPr sz="3000" b="1" i="1" spc="50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135" dirty="0">
                <a:solidFill>
                  <a:schemeClr val="bg1"/>
                </a:solidFill>
                <a:latin typeface="Athelas"/>
                <a:cs typeface="Athelas"/>
              </a:rPr>
              <a:t>the</a:t>
            </a:r>
            <a:r>
              <a:rPr sz="3000" b="1" i="1" spc="45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5" dirty="0">
                <a:solidFill>
                  <a:schemeClr val="bg1"/>
                </a:solidFill>
                <a:latin typeface="Athelas"/>
                <a:cs typeface="Athelas"/>
              </a:rPr>
              <a:t>Sour</a:t>
            </a:r>
            <a:r>
              <a:rPr sz="3000" b="1" i="1" spc="-20" dirty="0">
                <a:solidFill>
                  <a:schemeClr val="bg1"/>
                </a:solidFill>
                <a:latin typeface="Athelas"/>
                <a:cs typeface="Athelas"/>
              </a:rPr>
              <a:t>c</a:t>
            </a:r>
            <a:r>
              <a:rPr sz="3000" b="1" i="1" spc="285" dirty="0">
                <a:solidFill>
                  <a:schemeClr val="bg1"/>
                </a:solidFill>
                <a:latin typeface="Athelas"/>
                <a:cs typeface="Athelas"/>
              </a:rPr>
              <a:t>e</a:t>
            </a:r>
            <a:r>
              <a:rPr sz="3000" b="1" i="1" spc="50" dirty="0">
                <a:solidFill>
                  <a:schemeClr val="bg1"/>
                </a:solidFill>
                <a:latin typeface="Athelas"/>
                <a:cs typeface="Athelas"/>
              </a:rPr>
              <a:t> </a:t>
            </a:r>
            <a:r>
              <a:rPr sz="3000" b="1" i="1" spc="150" dirty="0">
                <a:solidFill>
                  <a:schemeClr val="bg1"/>
                </a:solidFill>
                <a:latin typeface="Athelas"/>
                <a:cs typeface="Athelas"/>
              </a:rPr>
              <a:t>Me</a:t>
            </a:r>
            <a:r>
              <a:rPr sz="3000" b="1" i="1" spc="75" dirty="0">
                <a:solidFill>
                  <a:schemeClr val="bg1"/>
                </a:solidFill>
                <a:latin typeface="Athelas"/>
                <a:cs typeface="Athelas"/>
              </a:rPr>
              <a:t>s</a:t>
            </a:r>
            <a:r>
              <a:rPr sz="3000" b="1" i="1" spc="185" dirty="0">
                <a:solidFill>
                  <a:schemeClr val="bg1"/>
                </a:solidFill>
                <a:latin typeface="Athelas"/>
                <a:cs typeface="Athelas"/>
              </a:rPr>
              <a:t>sage</a:t>
            </a:r>
            <a:endParaRPr sz="3000" dirty="0">
              <a:solidFill>
                <a:schemeClr val="bg1"/>
              </a:solidFill>
              <a:latin typeface="Athelas"/>
              <a:cs typeface="Athelas"/>
            </a:endParaRPr>
          </a:p>
          <a:p>
            <a:pPr algn="ctr">
              <a:lnSpc>
                <a:spcPct val="100000"/>
              </a:lnSpc>
              <a:spcBef>
                <a:spcPts val="1675"/>
              </a:spcBef>
            </a:pPr>
            <a:r>
              <a:rPr sz="2000" spc="-315" dirty="0">
                <a:solidFill>
                  <a:schemeClr val="bg1"/>
                </a:solidFill>
                <a:latin typeface="American Typewriter"/>
                <a:cs typeface="American Typewriter"/>
              </a:rPr>
              <a:t>B</a:t>
            </a:r>
            <a:r>
              <a:rPr sz="2000" spc="-305" dirty="0">
                <a:solidFill>
                  <a:schemeClr val="bg1"/>
                </a:solidFill>
                <a:latin typeface="American Typewriter"/>
                <a:cs typeface="American Typewriter"/>
              </a:rPr>
              <a:t>y</a:t>
            </a:r>
            <a:r>
              <a:rPr sz="2000" spc="-45" dirty="0">
                <a:solidFill>
                  <a:schemeClr val="bg1"/>
                </a:solidFill>
                <a:latin typeface="American Typewriter"/>
                <a:cs typeface="American Typewriter"/>
              </a:rPr>
              <a:t> </a:t>
            </a:r>
            <a:r>
              <a:rPr sz="2000" spc="-245" dirty="0">
                <a:solidFill>
                  <a:schemeClr val="bg1"/>
                </a:solidFill>
                <a:latin typeface="American Typewriter"/>
                <a:cs typeface="American Typewriter"/>
              </a:rPr>
              <a:t>Jenni</a:t>
            </a:r>
            <a:r>
              <a:rPr sz="2000" spc="-210" dirty="0">
                <a:solidFill>
                  <a:schemeClr val="bg1"/>
                </a:solidFill>
                <a:latin typeface="American Typewriter"/>
                <a:cs typeface="American Typewriter"/>
              </a:rPr>
              <a:t>f</a:t>
            </a:r>
            <a:r>
              <a:rPr sz="2000" spc="-175" dirty="0">
                <a:solidFill>
                  <a:schemeClr val="bg1"/>
                </a:solidFill>
                <a:latin typeface="American Typewriter"/>
                <a:cs typeface="American Typewriter"/>
              </a:rPr>
              <a:t>er</a:t>
            </a:r>
            <a:r>
              <a:rPr sz="2000" spc="-45" dirty="0">
                <a:solidFill>
                  <a:schemeClr val="bg1"/>
                </a:solidFill>
                <a:latin typeface="American Typewriter"/>
                <a:cs typeface="American Typewriter"/>
              </a:rPr>
              <a:t> </a:t>
            </a:r>
            <a:r>
              <a:rPr sz="2000" spc="-225" dirty="0">
                <a:solidFill>
                  <a:schemeClr val="bg1"/>
                </a:solidFill>
                <a:latin typeface="American Typewriter"/>
                <a:cs typeface="American Typewriter"/>
              </a:rPr>
              <a:t>Smith</a:t>
            </a:r>
            <a:endParaRPr sz="20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988943" y="4654639"/>
            <a:ext cx="1639570" cy="23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170" dirty="0">
                <a:latin typeface="American Typewriter"/>
                <a:cs typeface="American Typewriter"/>
              </a:rPr>
              <a:t>Vide</a:t>
            </a:r>
            <a:r>
              <a:rPr sz="1650" b="1" spc="-160" dirty="0">
                <a:latin typeface="American Typewriter"/>
                <a:cs typeface="American Typewriter"/>
              </a:rPr>
              <a:t>o</a:t>
            </a:r>
            <a:r>
              <a:rPr sz="1650" b="1" spc="-35" dirty="0">
                <a:latin typeface="American Typewriter"/>
                <a:cs typeface="American Typewriter"/>
              </a:rPr>
              <a:t> </a:t>
            </a:r>
            <a:r>
              <a:rPr sz="1650" b="1" spc="-254" dirty="0">
                <a:latin typeface="American Typewriter"/>
                <a:cs typeface="American Typewriter"/>
              </a:rPr>
              <a:t>4</a:t>
            </a:r>
            <a:r>
              <a:rPr sz="1650" b="1" spc="-40" dirty="0">
                <a:latin typeface="American Typewriter"/>
                <a:cs typeface="American Typewriter"/>
              </a:rPr>
              <a:t>-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b="1" spc="-155" dirty="0">
                <a:latin typeface="American Typewriter"/>
                <a:cs typeface="American Typewriter"/>
              </a:rPr>
              <a:t>De</a:t>
            </a:r>
            <a:r>
              <a:rPr sz="1650" b="1" spc="-145" dirty="0">
                <a:latin typeface="American Typewriter"/>
                <a:cs typeface="American Typewriter"/>
              </a:rPr>
              <a:t>a</a:t>
            </a:r>
            <a:r>
              <a:rPr sz="1650" b="1" spc="-150" dirty="0">
                <a:latin typeface="American Typewriter"/>
                <a:cs typeface="American Typewriter"/>
              </a:rPr>
              <a:t>f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b="1" spc="-240" dirty="0">
                <a:latin typeface="American Typewriter"/>
                <a:cs typeface="American Typewriter"/>
              </a:rPr>
              <a:t>Lens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988943" y="6539398"/>
            <a:ext cx="3111500" cy="48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50" b="1" spc="-170" dirty="0">
                <a:latin typeface="American Typewriter"/>
                <a:cs typeface="American Typewriter"/>
              </a:rPr>
              <a:t>Vide</a:t>
            </a:r>
            <a:r>
              <a:rPr sz="1650" b="1" spc="-160" dirty="0">
                <a:latin typeface="American Typewriter"/>
                <a:cs typeface="American Typewriter"/>
              </a:rPr>
              <a:t>o</a:t>
            </a:r>
            <a:r>
              <a:rPr sz="1650" b="1" spc="-35" dirty="0">
                <a:latin typeface="American Typewriter"/>
                <a:cs typeface="American Typewriter"/>
              </a:rPr>
              <a:t> </a:t>
            </a:r>
            <a:r>
              <a:rPr sz="1650" b="1" spc="-254" dirty="0">
                <a:latin typeface="American Typewriter"/>
                <a:cs typeface="American Typewriter"/>
              </a:rPr>
              <a:t>5</a:t>
            </a:r>
            <a:r>
              <a:rPr sz="1650" b="1" spc="-40" dirty="0">
                <a:latin typeface="American Typewriter"/>
                <a:cs typeface="American Typewriter"/>
              </a:rPr>
              <a:t>-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b="1" spc="-195" dirty="0">
                <a:latin typeface="American Typewriter"/>
                <a:cs typeface="American Typewriter"/>
              </a:rPr>
              <a:t>Be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b="1" spc="-155" dirty="0">
                <a:latin typeface="American Typewriter"/>
                <a:cs typeface="American Typewriter"/>
              </a:rPr>
              <a:t>a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200" dirty="0">
                <a:latin typeface="American Typewriter"/>
                <a:cs typeface="American Typewriter"/>
              </a:rPr>
              <a:t>Communit</a:t>
            </a:r>
            <a:r>
              <a:rPr sz="1650" b="1" spc="-185" dirty="0">
                <a:latin typeface="American Typewriter"/>
                <a:cs typeface="American Typewriter"/>
              </a:rPr>
              <a:t>y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180" dirty="0">
                <a:latin typeface="American Typewriter"/>
                <a:cs typeface="American Typewriter"/>
              </a:rPr>
              <a:t>O</a:t>
            </a:r>
            <a:r>
              <a:rPr sz="1650" b="1" spc="-150" dirty="0">
                <a:latin typeface="American Typewriter"/>
                <a:cs typeface="American Typewriter"/>
              </a:rPr>
              <a:t>r</a:t>
            </a:r>
            <a:r>
              <a:rPr sz="1650" b="1" spc="-180" dirty="0">
                <a:latin typeface="American Typewriter"/>
                <a:cs typeface="American Typewriter"/>
              </a:rPr>
              <a:t>g</a:t>
            </a:r>
            <a:r>
              <a:rPr sz="1650" b="1" spc="-204" dirty="0">
                <a:latin typeface="American Typewriter"/>
                <a:cs typeface="American Typewriter"/>
              </a:rPr>
              <a:t>ani</a:t>
            </a:r>
            <a:r>
              <a:rPr sz="1650" b="1" spc="-250" dirty="0">
                <a:latin typeface="American Typewriter"/>
                <a:cs typeface="American Typewriter"/>
              </a:rPr>
              <a:t>z</a:t>
            </a:r>
            <a:r>
              <a:rPr sz="1650" b="1" spc="-175" dirty="0">
                <a:latin typeface="American Typewriter"/>
                <a:cs typeface="American Typewriter"/>
              </a:rPr>
              <a:t>er</a:t>
            </a:r>
            <a:r>
              <a:rPr sz="1650" b="1" spc="-85" dirty="0">
                <a:latin typeface="American Typewriter"/>
                <a:cs typeface="American Typewriter"/>
              </a:rPr>
              <a:t> </a:t>
            </a:r>
            <a:r>
              <a:rPr sz="1650" b="1" spc="-190" dirty="0">
                <a:latin typeface="American Typewriter"/>
                <a:cs typeface="American Typewriter"/>
              </a:rPr>
              <a:t>Wit</a:t>
            </a:r>
            <a:r>
              <a:rPr sz="1650" b="1" spc="-195" dirty="0">
                <a:latin typeface="American Typewriter"/>
                <a:cs typeface="American Typewriter"/>
              </a:rPr>
              <a:t>h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155" dirty="0">
                <a:latin typeface="American Typewriter"/>
                <a:cs typeface="American Typewriter"/>
              </a:rPr>
              <a:t>a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160" dirty="0">
                <a:latin typeface="American Typewriter"/>
                <a:cs typeface="American Typewriter"/>
              </a:rPr>
              <a:t>Cause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988943" y="8459176"/>
            <a:ext cx="3190240" cy="23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b="1" spc="-170" dirty="0">
                <a:latin typeface="American Typewriter"/>
                <a:cs typeface="American Typewriter"/>
              </a:rPr>
              <a:t>Vide</a:t>
            </a:r>
            <a:r>
              <a:rPr sz="1650" b="1" spc="-160" dirty="0">
                <a:latin typeface="American Typewriter"/>
                <a:cs typeface="American Typewriter"/>
              </a:rPr>
              <a:t>o</a:t>
            </a:r>
            <a:r>
              <a:rPr sz="1650" b="1" spc="-35" dirty="0">
                <a:latin typeface="American Typewriter"/>
                <a:cs typeface="American Typewriter"/>
              </a:rPr>
              <a:t> </a:t>
            </a:r>
            <a:r>
              <a:rPr sz="1650" b="1" spc="-254" dirty="0">
                <a:latin typeface="American Typewriter"/>
                <a:cs typeface="American Typewriter"/>
              </a:rPr>
              <a:t>6</a:t>
            </a:r>
            <a:r>
              <a:rPr sz="1650" b="1" spc="-40" dirty="0">
                <a:latin typeface="American Typewriter"/>
                <a:cs typeface="American Typewriter"/>
              </a:rPr>
              <a:t>-</a:t>
            </a:r>
            <a:r>
              <a:rPr sz="1650" b="1" spc="-45" dirty="0">
                <a:latin typeface="American Typewriter"/>
                <a:cs typeface="American Typewriter"/>
              </a:rPr>
              <a:t> </a:t>
            </a:r>
            <a:r>
              <a:rPr sz="1650" b="1" spc="-245" dirty="0">
                <a:latin typeface="American Typewriter"/>
                <a:cs typeface="American Typewriter"/>
              </a:rPr>
              <a:t>Bui</a:t>
            </a:r>
            <a:r>
              <a:rPr sz="1650" b="1" spc="-160" dirty="0">
                <a:latin typeface="American Typewriter"/>
                <a:cs typeface="American Typewriter"/>
              </a:rPr>
              <a:t>l</a:t>
            </a:r>
            <a:r>
              <a:rPr sz="1650" b="1" spc="-185" dirty="0">
                <a:latin typeface="American Typewriter"/>
                <a:cs typeface="American Typewriter"/>
              </a:rPr>
              <a:t>ding</a:t>
            </a:r>
            <a:r>
              <a:rPr sz="1650" b="1" spc="-35" dirty="0">
                <a:latin typeface="American Typewriter"/>
                <a:cs typeface="American Typewriter"/>
              </a:rPr>
              <a:t> </a:t>
            </a:r>
            <a:r>
              <a:rPr sz="1650" b="1" spc="-200" dirty="0">
                <a:latin typeface="American Typewriter"/>
                <a:cs typeface="American Typewriter"/>
              </a:rPr>
              <a:t>an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340" dirty="0">
                <a:latin typeface="American Typewriter"/>
                <a:cs typeface="American Typewriter"/>
              </a:rPr>
              <a:t>ASL</a:t>
            </a:r>
            <a:r>
              <a:rPr sz="1650" b="1" spc="-40" dirty="0">
                <a:latin typeface="American Typewriter"/>
                <a:cs typeface="American Typewriter"/>
              </a:rPr>
              <a:t> </a:t>
            </a:r>
            <a:r>
              <a:rPr sz="1650" b="1" spc="-145" dirty="0">
                <a:latin typeface="American Typewriter"/>
                <a:cs typeface="American Typewriter"/>
              </a:rPr>
              <a:t>Co</a:t>
            </a:r>
            <a:r>
              <a:rPr sz="1650" b="1" spc="-225" dirty="0">
                <a:latin typeface="American Typewriter"/>
                <a:cs typeface="American Typewriter"/>
              </a:rPr>
              <a:t>m</a:t>
            </a:r>
            <a:r>
              <a:rPr sz="1650" b="1" spc="-220" dirty="0">
                <a:latin typeface="American Typewriter"/>
                <a:cs typeface="American Typewriter"/>
              </a:rPr>
              <a:t>munity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43966" y="10097085"/>
            <a:ext cx="8810625" cy="461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50" spc="-210" dirty="0">
                <a:latin typeface="American Typewriter"/>
                <a:cs typeface="American Typewriter"/>
              </a:rPr>
              <a:t>TEDxIsl</a:t>
            </a:r>
            <a:r>
              <a:rPr sz="1550" spc="-235" dirty="0">
                <a:latin typeface="American Typewriter"/>
                <a:cs typeface="American Typewriter"/>
              </a:rPr>
              <a:t>ay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5" dirty="0">
                <a:latin typeface="American Typewriter"/>
                <a:cs typeface="American Typewriter"/>
              </a:rPr>
              <a:t>-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50" dirty="0">
                <a:latin typeface="American Typewriter"/>
                <a:cs typeface="American Typewriter"/>
              </a:rPr>
              <a:t>Ali</a:t>
            </a:r>
            <a:r>
              <a:rPr sz="1550" spc="-290" dirty="0">
                <a:latin typeface="American Typewriter"/>
                <a:cs typeface="American Typewriter"/>
              </a:rPr>
              <a:t>m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60" dirty="0">
                <a:latin typeface="American Typewriter"/>
                <a:cs typeface="American Typewriter"/>
              </a:rPr>
              <a:t>Chandan</a:t>
            </a:r>
            <a:r>
              <a:rPr sz="1550" spc="-125" dirty="0">
                <a:latin typeface="American Typewriter"/>
                <a:cs typeface="American Typewriter"/>
              </a:rPr>
              <a:t>i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5" dirty="0">
                <a:latin typeface="American Typewriter"/>
                <a:cs typeface="American Typewriter"/>
              </a:rPr>
              <a:t>-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325" dirty="0">
                <a:latin typeface="American Typewriter"/>
                <a:cs typeface="American Typewriter"/>
              </a:rPr>
              <a:t>R</a:t>
            </a:r>
            <a:r>
              <a:rPr sz="1550" spc="-135" dirty="0">
                <a:latin typeface="American Typewriter"/>
                <a:cs typeface="American Typewriter"/>
              </a:rPr>
              <a:t>eaching</a:t>
            </a:r>
            <a:r>
              <a:rPr sz="1550" spc="-60" dirty="0">
                <a:latin typeface="American Typewriter"/>
                <a:cs typeface="American Typewriter"/>
              </a:rPr>
              <a:t> </a:t>
            </a:r>
            <a:r>
              <a:rPr sz="1550" spc="-95" dirty="0">
                <a:latin typeface="American Typewriter"/>
                <a:cs typeface="American Typewriter"/>
              </a:rPr>
              <a:t>Ou</a:t>
            </a:r>
            <a:r>
              <a:rPr sz="1550" spc="-60" dirty="0">
                <a:latin typeface="American Typewriter"/>
                <a:cs typeface="American Typewriter"/>
              </a:rPr>
              <a:t>t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20" dirty="0">
                <a:latin typeface="American Typewriter"/>
                <a:cs typeface="American Typewriter"/>
              </a:rPr>
              <a:t>t</a:t>
            </a:r>
            <a:r>
              <a:rPr sz="1550" spc="-30" dirty="0">
                <a:latin typeface="American Typewriter"/>
                <a:cs typeface="American Typewriter"/>
              </a:rPr>
              <a:t>o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110" dirty="0">
                <a:latin typeface="American Typewriter"/>
                <a:cs typeface="American Typewriter"/>
              </a:rPr>
              <a:t>the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105" dirty="0">
                <a:latin typeface="American Typewriter"/>
                <a:cs typeface="American Typewriter"/>
              </a:rPr>
              <a:t>Global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35" dirty="0">
                <a:latin typeface="American Typewriter"/>
                <a:cs typeface="American Typewriter"/>
              </a:rPr>
              <a:t>De</a:t>
            </a:r>
            <a:r>
              <a:rPr sz="1550" spc="-125" dirty="0">
                <a:latin typeface="American Typewriter"/>
                <a:cs typeface="American Typewriter"/>
              </a:rPr>
              <a:t>a</a:t>
            </a:r>
            <a:r>
              <a:rPr sz="1550" spc="-65" dirty="0">
                <a:latin typeface="American Typewriter"/>
                <a:cs typeface="American Typewriter"/>
              </a:rPr>
              <a:t>f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55" dirty="0">
                <a:latin typeface="American Typewriter"/>
                <a:cs typeface="American Typewriter"/>
              </a:rPr>
              <a:t>Communit</a:t>
            </a:r>
            <a:r>
              <a:rPr sz="1550" spc="-340" dirty="0">
                <a:latin typeface="American Typewriter"/>
                <a:cs typeface="American Typewriter"/>
              </a:rPr>
              <a:t>y</a:t>
            </a:r>
            <a:r>
              <a:rPr sz="1550" spc="-35" dirty="0">
                <a:latin typeface="American Typewriter"/>
                <a:cs typeface="American Typewriter"/>
              </a:rPr>
              <a:t>.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245" dirty="0">
                <a:latin typeface="American Typewriter"/>
                <a:cs typeface="American Typewriter"/>
              </a:rPr>
              <a:t>(</a:t>
            </a:r>
            <a:r>
              <a:rPr sz="1550" spc="-110" dirty="0">
                <a:latin typeface="American Typewriter"/>
                <a:cs typeface="American Typewriter"/>
              </a:rPr>
              <a:t>n.d</a:t>
            </a:r>
            <a:r>
              <a:rPr sz="1550" spc="-55" dirty="0">
                <a:latin typeface="American Typewriter"/>
                <a:cs typeface="American Typewriter"/>
              </a:rPr>
              <a:t>.</a:t>
            </a:r>
            <a:r>
              <a:rPr sz="1550" spc="-175" dirty="0">
                <a:latin typeface="American Typewriter"/>
                <a:cs typeface="American Typewriter"/>
              </a:rPr>
              <a:t>)</a:t>
            </a:r>
            <a:r>
              <a:rPr sz="1550" spc="-105" dirty="0">
                <a:latin typeface="American Typewriter"/>
                <a:cs typeface="American Typewriter"/>
              </a:rPr>
              <a:t>.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325" dirty="0">
                <a:latin typeface="American Typewriter"/>
                <a:cs typeface="American Typewriter"/>
              </a:rPr>
              <a:t>R</a:t>
            </a:r>
            <a:r>
              <a:rPr sz="1550" spc="-60" dirty="0">
                <a:latin typeface="American Typewriter"/>
                <a:cs typeface="American Typewriter"/>
              </a:rPr>
              <a:t>e</a:t>
            </a:r>
            <a:r>
              <a:rPr sz="1550" spc="-114" dirty="0">
                <a:latin typeface="American Typewriter"/>
                <a:cs typeface="American Typewriter"/>
              </a:rPr>
              <a:t>tri</a:t>
            </a:r>
            <a:r>
              <a:rPr sz="1550" spc="-160" dirty="0">
                <a:latin typeface="American Typewriter"/>
                <a:cs typeface="American Typewriter"/>
              </a:rPr>
              <a:t>e</a:t>
            </a:r>
            <a:r>
              <a:rPr sz="1550" spc="-254" dirty="0">
                <a:latin typeface="American Typewriter"/>
                <a:cs typeface="American Typewriter"/>
              </a:rPr>
              <a:t>v</a:t>
            </a:r>
            <a:r>
              <a:rPr sz="1550" spc="-80" dirty="0">
                <a:latin typeface="American Typewriter"/>
                <a:cs typeface="American Typewriter"/>
              </a:rPr>
              <a:t>ed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70" dirty="0">
                <a:latin typeface="American Typewriter"/>
                <a:cs typeface="American Typewriter"/>
              </a:rPr>
              <a:t>April</a:t>
            </a:r>
            <a:r>
              <a:rPr sz="1550" spc="-55" dirty="0">
                <a:latin typeface="American Typewriter"/>
                <a:cs typeface="American Typewriter"/>
              </a:rPr>
              <a:t> </a:t>
            </a:r>
            <a:r>
              <a:rPr sz="1550" spc="-145" dirty="0">
                <a:latin typeface="American Typewriter"/>
                <a:cs typeface="American Typewriter"/>
              </a:rPr>
              <a:t>13,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210" dirty="0">
                <a:latin typeface="American Typewriter"/>
                <a:cs typeface="American Typewriter"/>
              </a:rPr>
              <a:t>2</a:t>
            </a:r>
            <a:r>
              <a:rPr sz="1550" spc="-215" dirty="0">
                <a:latin typeface="American Typewriter"/>
                <a:cs typeface="American Typewriter"/>
              </a:rPr>
              <a:t>0</a:t>
            </a:r>
            <a:r>
              <a:rPr sz="1550" spc="-145" dirty="0">
                <a:latin typeface="American Typewriter"/>
                <a:cs typeface="American Typewriter"/>
              </a:rPr>
              <a:t>15,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125" dirty="0">
                <a:latin typeface="American Typewriter"/>
                <a:cs typeface="American Typewriter"/>
              </a:rPr>
              <a:t>f</a:t>
            </a:r>
            <a:r>
              <a:rPr sz="1550" spc="-195" dirty="0">
                <a:latin typeface="American Typewriter"/>
                <a:cs typeface="American Typewriter"/>
              </a:rPr>
              <a:t>r</a:t>
            </a:r>
            <a:r>
              <a:rPr sz="1550" spc="-120" dirty="0">
                <a:latin typeface="American Typewriter"/>
                <a:cs typeface="American Typewriter"/>
              </a:rPr>
              <a:t>om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u="heavy" spc="-19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h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t</a:t>
            </a:r>
            <a:r>
              <a:rPr sz="1550" u="heavy" spc="-9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t</a:t>
            </a:r>
            <a:r>
              <a:rPr sz="1550" u="heavy" spc="-14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p</a:t>
            </a:r>
            <a:r>
              <a:rPr sz="1550" u="heavy" spc="-6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s://</a:t>
            </a:r>
            <a:r>
              <a:rPr sz="1550" u="heavy" spc="-11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w</a:t>
            </a:r>
            <a:r>
              <a:rPr sz="1550" u="heavy" spc="-14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w</a:t>
            </a:r>
            <a:r>
              <a:rPr sz="1550" u="heavy" spc="-24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w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.</a:t>
            </a:r>
            <a:r>
              <a:rPr sz="1550" u="heavy" spc="-254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y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outube.</a:t>
            </a:r>
            <a:r>
              <a:rPr sz="1550" u="heavy" spc="-10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c</a:t>
            </a:r>
            <a:r>
              <a:rPr sz="1550" u="heavy" spc="-12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om</a:t>
            </a:r>
            <a:r>
              <a:rPr sz="1550" u="heavy" spc="-5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/</a:t>
            </a:r>
            <a:r>
              <a:rPr sz="1550" u="heavy" spc="-12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w</a:t>
            </a:r>
            <a:r>
              <a:rPr sz="1550" u="heavy" spc="-15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a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t</a:t>
            </a:r>
            <a:r>
              <a:rPr sz="1550" u="heavy" spc="-17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ch?v=</a:t>
            </a:r>
            <a:r>
              <a:rPr sz="1550" u="heavy" spc="-24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k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e</a:t>
            </a:r>
            <a:r>
              <a:rPr sz="1550" u="heavy" spc="-19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H</a:t>
            </a:r>
            <a:r>
              <a:rPr sz="1550" u="heavy" spc="-41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K</a:t>
            </a:r>
            <a:r>
              <a:rPr sz="1550" u="heavy" spc="-1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-</a:t>
            </a:r>
            <a:r>
              <a:rPr sz="1550" u="heavy" spc="-17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bM</a:t>
            </a:r>
            <a:r>
              <a:rPr sz="1550" u="heavy" spc="-16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E</a:t>
            </a:r>
            <a:r>
              <a:rPr sz="1550" u="heavy" spc="-17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Zts</a:t>
            </a:r>
            <a:r>
              <a:rPr sz="1550" u="heavy" spc="-14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&amp;ind</a:t>
            </a:r>
            <a:r>
              <a:rPr sz="1550" u="heavy" spc="-15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e</a:t>
            </a:r>
            <a:r>
              <a:rPr sz="1550" u="heavy" spc="-18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x=6&amp;l</a:t>
            </a:r>
            <a:r>
              <a:rPr sz="1550" u="heavy" spc="-11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i</a:t>
            </a:r>
            <a:r>
              <a:rPr sz="1550" u="heavy" spc="-18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s</a:t>
            </a:r>
            <a:r>
              <a:rPr sz="1550" u="heavy" spc="-4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t</a:t>
            </a:r>
            <a:r>
              <a:rPr sz="1550" u="heavy" spc="-6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=</a:t>
            </a:r>
            <a:r>
              <a:rPr sz="1550" u="heavy" spc="-23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PLA17E5</a:t>
            </a:r>
            <a:r>
              <a:rPr sz="1550" u="heavy" spc="-24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8</a:t>
            </a:r>
            <a:r>
              <a:rPr sz="1550" u="heavy" spc="-215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E99C44</a:t>
            </a:r>
            <a:r>
              <a:rPr sz="1550" u="heavy" spc="-210" dirty="0">
                <a:solidFill>
                  <a:srgbClr val="0000FF"/>
                </a:solidFill>
                <a:latin typeface="American Typewriter"/>
                <a:cs typeface="American Typewriter"/>
                <a:hlinkClick r:id="rId9"/>
              </a:rPr>
              <a:t>2771</a:t>
            </a:r>
            <a:endParaRPr sz="1550">
              <a:latin typeface="American Typewriter"/>
              <a:cs typeface="American Typewriter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543966" y="10809105"/>
            <a:ext cx="8978265" cy="461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50" spc="-210" dirty="0">
                <a:latin typeface="American Typewriter"/>
                <a:cs typeface="American Typewriter"/>
              </a:rPr>
              <a:t>TEDxIsl</a:t>
            </a:r>
            <a:r>
              <a:rPr sz="1550" spc="-235" dirty="0">
                <a:latin typeface="American Typewriter"/>
                <a:cs typeface="American Typewriter"/>
              </a:rPr>
              <a:t>ay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5" dirty="0">
                <a:latin typeface="American Typewriter"/>
                <a:cs typeface="American Typewriter"/>
              </a:rPr>
              <a:t>-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204" dirty="0">
                <a:latin typeface="American Typewriter"/>
                <a:cs typeface="American Typewriter"/>
              </a:rPr>
              <a:t>Josh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265" dirty="0">
                <a:latin typeface="American Typewriter"/>
                <a:cs typeface="American Typewriter"/>
              </a:rPr>
              <a:t>S</a:t>
            </a:r>
            <a:r>
              <a:rPr sz="1550" spc="-110" dirty="0">
                <a:latin typeface="American Typewriter"/>
                <a:cs typeface="American Typewriter"/>
              </a:rPr>
              <a:t>will</a:t>
            </a:r>
            <a:r>
              <a:rPr sz="1550" spc="-145" dirty="0">
                <a:latin typeface="American Typewriter"/>
                <a:cs typeface="American Typewriter"/>
              </a:rPr>
              <a:t>e</a:t>
            </a:r>
            <a:r>
              <a:rPr sz="1550" spc="-225" dirty="0">
                <a:latin typeface="American Typewriter"/>
                <a:cs typeface="American Typewriter"/>
              </a:rPr>
              <a:t>r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5" dirty="0">
                <a:latin typeface="American Typewriter"/>
                <a:cs typeface="American Typewriter"/>
              </a:rPr>
              <a:t>-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65" dirty="0">
                <a:latin typeface="American Typewriter"/>
                <a:cs typeface="American Typewriter"/>
              </a:rPr>
              <a:t>Th</a:t>
            </a:r>
            <a:r>
              <a:rPr sz="1550" spc="-135" dirty="0">
                <a:latin typeface="American Typewriter"/>
                <a:cs typeface="American Typewriter"/>
              </a:rPr>
              <a:t>e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229" dirty="0">
                <a:latin typeface="American Typewriter"/>
                <a:cs typeface="American Typewriter"/>
              </a:rPr>
              <a:t>P</a:t>
            </a:r>
            <a:r>
              <a:rPr sz="1550" spc="-195" dirty="0">
                <a:latin typeface="American Typewriter"/>
                <a:cs typeface="American Typewriter"/>
              </a:rPr>
              <a:t>a</a:t>
            </a:r>
            <a:r>
              <a:rPr sz="1550" spc="-204" dirty="0">
                <a:latin typeface="American Typewriter"/>
                <a:cs typeface="American Typewriter"/>
              </a:rPr>
              <a:t>r</a:t>
            </a:r>
            <a:r>
              <a:rPr sz="1550" spc="-120" dirty="0">
                <a:latin typeface="American Typewriter"/>
                <a:cs typeface="American Typewriter"/>
              </a:rPr>
              <a:t>alle</a:t>
            </a:r>
            <a:r>
              <a:rPr sz="1550" spc="-95" dirty="0">
                <a:latin typeface="American Typewriter"/>
                <a:cs typeface="American Typewriter"/>
              </a:rPr>
              <a:t>l</a:t>
            </a:r>
            <a:r>
              <a:rPr sz="1550" spc="-165" dirty="0">
                <a:latin typeface="American Typewriter"/>
                <a:cs typeface="American Typewriter"/>
              </a:rPr>
              <a:t>s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65" dirty="0">
                <a:latin typeface="American Typewriter"/>
                <a:cs typeface="American Typewriter"/>
              </a:rPr>
              <a:t>B</a:t>
            </a:r>
            <a:r>
              <a:rPr sz="1550" spc="-140" dirty="0">
                <a:latin typeface="American Typewriter"/>
                <a:cs typeface="American Typewriter"/>
              </a:rPr>
              <a:t>e</a:t>
            </a:r>
            <a:r>
              <a:rPr sz="1550" spc="-85" dirty="0">
                <a:latin typeface="American Typewriter"/>
                <a:cs typeface="American Typewriter"/>
              </a:rPr>
              <a:t>t</a:t>
            </a:r>
            <a:r>
              <a:rPr sz="1550" spc="-180" dirty="0">
                <a:latin typeface="American Typewriter"/>
                <a:cs typeface="American Typewriter"/>
              </a:rPr>
              <a:t>w</a:t>
            </a:r>
            <a:r>
              <a:rPr sz="1550" spc="-50" dirty="0">
                <a:latin typeface="American Typewriter"/>
                <a:cs typeface="American Typewriter"/>
              </a:rPr>
              <a:t>e</a:t>
            </a:r>
            <a:r>
              <a:rPr sz="1550" spc="-55" dirty="0">
                <a:latin typeface="American Typewriter"/>
                <a:cs typeface="American Typewriter"/>
              </a:rPr>
              <a:t>e</a:t>
            </a:r>
            <a:r>
              <a:rPr sz="1550" spc="-180" dirty="0">
                <a:latin typeface="American Typewriter"/>
                <a:cs typeface="American Typewriter"/>
              </a:rPr>
              <a:t>n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60" dirty="0">
                <a:latin typeface="American Typewriter"/>
                <a:cs typeface="American Typewriter"/>
              </a:rPr>
              <a:t>Spiritua</a:t>
            </a:r>
            <a:r>
              <a:rPr sz="1550" spc="-100" dirty="0">
                <a:latin typeface="American Typewriter"/>
                <a:cs typeface="American Typewriter"/>
              </a:rPr>
              <a:t>l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225" dirty="0">
                <a:latin typeface="American Typewriter"/>
                <a:cs typeface="American Typewriter"/>
              </a:rPr>
              <a:t>P</a:t>
            </a:r>
            <a:r>
              <a:rPr sz="1550" spc="-140" dirty="0">
                <a:latin typeface="American Typewriter"/>
                <a:cs typeface="American Typewriter"/>
              </a:rPr>
              <a:t>e</a:t>
            </a:r>
            <a:r>
              <a:rPr sz="1550" spc="-160" dirty="0">
                <a:latin typeface="American Typewriter"/>
                <a:cs typeface="American Typewriter"/>
              </a:rPr>
              <a:t>r</a:t>
            </a:r>
            <a:r>
              <a:rPr sz="1550" spc="-130" dirty="0">
                <a:latin typeface="American Typewriter"/>
                <a:cs typeface="American Typewriter"/>
              </a:rPr>
              <a:t>specti</a:t>
            </a:r>
            <a:r>
              <a:rPr sz="1550" spc="-180" dirty="0">
                <a:latin typeface="American Typewriter"/>
                <a:cs typeface="American Typewriter"/>
              </a:rPr>
              <a:t>v</a:t>
            </a:r>
            <a:r>
              <a:rPr sz="1550" spc="-50" dirty="0">
                <a:latin typeface="American Typewriter"/>
                <a:cs typeface="American Typewriter"/>
              </a:rPr>
              <a:t>e </a:t>
            </a:r>
            <a:r>
              <a:rPr sz="1550" spc="-140" dirty="0">
                <a:latin typeface="American Typewriter"/>
                <a:cs typeface="American Typewriter"/>
              </a:rPr>
              <a:t>and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35" dirty="0">
                <a:latin typeface="American Typewriter"/>
                <a:cs typeface="American Typewriter"/>
              </a:rPr>
              <a:t>De</a:t>
            </a:r>
            <a:r>
              <a:rPr sz="1550" spc="-130" dirty="0">
                <a:latin typeface="American Typewriter"/>
                <a:cs typeface="American Typewriter"/>
              </a:rPr>
              <a:t>a</a:t>
            </a:r>
            <a:r>
              <a:rPr sz="1550" spc="-65" dirty="0">
                <a:latin typeface="American Typewriter"/>
                <a:cs typeface="American Typewriter"/>
              </a:rPr>
              <a:t>f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225" dirty="0">
                <a:latin typeface="American Typewriter"/>
                <a:cs typeface="American Typewriter"/>
              </a:rPr>
              <a:t>P</a:t>
            </a:r>
            <a:r>
              <a:rPr sz="1550" spc="-140" dirty="0">
                <a:latin typeface="American Typewriter"/>
                <a:cs typeface="American Typewriter"/>
              </a:rPr>
              <a:t>e</a:t>
            </a:r>
            <a:r>
              <a:rPr sz="1550" spc="-160" dirty="0">
                <a:latin typeface="American Typewriter"/>
                <a:cs typeface="American Typewriter"/>
              </a:rPr>
              <a:t>r</a:t>
            </a:r>
            <a:r>
              <a:rPr sz="1550" spc="-130" dirty="0">
                <a:latin typeface="American Typewriter"/>
                <a:cs typeface="American Typewriter"/>
              </a:rPr>
              <a:t>specti</a:t>
            </a:r>
            <a:r>
              <a:rPr sz="1550" spc="-175" dirty="0">
                <a:latin typeface="American Typewriter"/>
                <a:cs typeface="American Typewriter"/>
              </a:rPr>
              <a:t>v</a:t>
            </a:r>
            <a:r>
              <a:rPr sz="1550" spc="-40" dirty="0">
                <a:latin typeface="American Typewriter"/>
                <a:cs typeface="American Typewriter"/>
              </a:rPr>
              <a:t>e.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240" dirty="0">
                <a:latin typeface="American Typewriter"/>
                <a:cs typeface="American Typewriter"/>
              </a:rPr>
              <a:t>(</a:t>
            </a:r>
            <a:r>
              <a:rPr sz="1550" spc="-110" dirty="0">
                <a:latin typeface="American Typewriter"/>
                <a:cs typeface="American Typewriter"/>
              </a:rPr>
              <a:t>n.d</a:t>
            </a:r>
            <a:r>
              <a:rPr sz="1550" spc="-55" dirty="0">
                <a:latin typeface="American Typewriter"/>
                <a:cs typeface="American Typewriter"/>
              </a:rPr>
              <a:t>.</a:t>
            </a:r>
            <a:r>
              <a:rPr sz="1550" spc="-175" dirty="0">
                <a:latin typeface="American Typewriter"/>
                <a:cs typeface="American Typewriter"/>
              </a:rPr>
              <a:t>)</a:t>
            </a:r>
            <a:r>
              <a:rPr sz="1550" spc="-105" dirty="0">
                <a:latin typeface="American Typewriter"/>
                <a:cs typeface="American Typewriter"/>
              </a:rPr>
              <a:t>.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325" dirty="0">
                <a:latin typeface="American Typewriter"/>
                <a:cs typeface="American Typewriter"/>
              </a:rPr>
              <a:t>R</a:t>
            </a:r>
            <a:r>
              <a:rPr sz="1550" spc="-60" dirty="0">
                <a:latin typeface="American Typewriter"/>
                <a:cs typeface="American Typewriter"/>
              </a:rPr>
              <a:t>e</a:t>
            </a:r>
            <a:r>
              <a:rPr sz="1550" spc="-114" dirty="0">
                <a:latin typeface="American Typewriter"/>
                <a:cs typeface="American Typewriter"/>
              </a:rPr>
              <a:t>tri</a:t>
            </a:r>
            <a:r>
              <a:rPr sz="1550" spc="-160" dirty="0">
                <a:latin typeface="American Typewriter"/>
                <a:cs typeface="American Typewriter"/>
              </a:rPr>
              <a:t>e</a:t>
            </a:r>
            <a:r>
              <a:rPr sz="1550" spc="-254" dirty="0">
                <a:latin typeface="American Typewriter"/>
                <a:cs typeface="American Typewriter"/>
              </a:rPr>
              <a:t>v</a:t>
            </a:r>
            <a:r>
              <a:rPr sz="1550" spc="-80" dirty="0">
                <a:latin typeface="American Typewriter"/>
                <a:cs typeface="American Typewriter"/>
              </a:rPr>
              <a:t>ed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70" dirty="0">
                <a:latin typeface="American Typewriter"/>
                <a:cs typeface="American Typewriter"/>
              </a:rPr>
              <a:t>April</a:t>
            </a:r>
            <a:r>
              <a:rPr sz="1550" spc="-90" dirty="0">
                <a:latin typeface="American Typewriter"/>
                <a:cs typeface="American Typewriter"/>
              </a:rPr>
              <a:t> </a:t>
            </a:r>
            <a:r>
              <a:rPr sz="1550" spc="-145" dirty="0">
                <a:latin typeface="American Typewriter"/>
                <a:cs typeface="American Typewriter"/>
              </a:rPr>
              <a:t>13,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210" dirty="0">
                <a:latin typeface="American Typewriter"/>
                <a:cs typeface="American Typewriter"/>
              </a:rPr>
              <a:t>2</a:t>
            </a:r>
            <a:r>
              <a:rPr sz="1550" spc="-215" dirty="0">
                <a:latin typeface="American Typewriter"/>
                <a:cs typeface="American Typewriter"/>
              </a:rPr>
              <a:t>0</a:t>
            </a:r>
            <a:r>
              <a:rPr sz="1550" spc="-145" dirty="0">
                <a:latin typeface="American Typewriter"/>
                <a:cs typeface="American Typewriter"/>
              </a:rPr>
              <a:t>15,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125" dirty="0">
                <a:latin typeface="American Typewriter"/>
                <a:cs typeface="American Typewriter"/>
              </a:rPr>
              <a:t>f</a:t>
            </a:r>
            <a:r>
              <a:rPr sz="1550" spc="-195" dirty="0">
                <a:latin typeface="American Typewriter"/>
                <a:cs typeface="American Typewriter"/>
              </a:rPr>
              <a:t>r</a:t>
            </a:r>
            <a:r>
              <a:rPr sz="1550" spc="-90" dirty="0">
                <a:latin typeface="American Typewriter"/>
                <a:cs typeface="American Typewriter"/>
              </a:rPr>
              <a:t>o</a:t>
            </a:r>
            <a:r>
              <a:rPr sz="1550" spc="-145" dirty="0">
                <a:latin typeface="American Typewriter"/>
                <a:cs typeface="American Typewriter"/>
              </a:rPr>
              <a:t>m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u="heavy" spc="-19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h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t</a:t>
            </a:r>
            <a:r>
              <a:rPr sz="1550" u="heavy" spc="-9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t</a:t>
            </a:r>
            <a:r>
              <a:rPr sz="1550" u="heavy" spc="-14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p</a:t>
            </a:r>
            <a:r>
              <a:rPr sz="1550" u="heavy" spc="-6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s://</a:t>
            </a:r>
            <a:r>
              <a:rPr sz="1550" u="heavy" spc="-11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w</a:t>
            </a:r>
            <a:r>
              <a:rPr sz="1550" u="heavy" spc="-14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w</a:t>
            </a:r>
            <a:r>
              <a:rPr sz="1550" u="heavy" spc="-24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w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.</a:t>
            </a:r>
            <a:r>
              <a:rPr sz="1550" u="heavy" spc="-254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y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outube.</a:t>
            </a:r>
            <a:r>
              <a:rPr sz="1550" u="heavy" spc="-10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c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om/</a:t>
            </a:r>
            <a:r>
              <a:rPr sz="1550" u="heavy" spc="-16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w</a:t>
            </a:r>
            <a:r>
              <a:rPr sz="1550" u="heavy" spc="-15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a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t</a:t>
            </a:r>
            <a:r>
              <a:rPr sz="1550" u="heavy" spc="-15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ch?v=6j</a:t>
            </a:r>
            <a:r>
              <a:rPr sz="1550" u="heavy" spc="-10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l</a:t>
            </a:r>
            <a:r>
              <a:rPr sz="1550" u="heavy" spc="-13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cZ</a:t>
            </a:r>
            <a:r>
              <a:rPr sz="1550" u="heavy" spc="-13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_</a:t>
            </a:r>
            <a:r>
              <a:rPr sz="1550" u="heavy" spc="-14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lbbhM&amp;l</a:t>
            </a:r>
            <a:r>
              <a:rPr sz="1550" u="heavy" spc="-8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i</a:t>
            </a:r>
            <a:r>
              <a:rPr sz="1550" u="heavy" spc="-18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s</a:t>
            </a:r>
            <a:r>
              <a:rPr sz="1550" u="heavy" spc="-17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t=PL</a:t>
            </a:r>
            <a:r>
              <a:rPr sz="1550" u="heavy" spc="-24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A</a:t>
            </a:r>
            <a:r>
              <a:rPr sz="1550" u="heavy" spc="-23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17E58E</a:t>
            </a:r>
            <a:r>
              <a:rPr sz="1550" u="heavy" spc="-24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9</a:t>
            </a:r>
            <a:r>
              <a:rPr sz="1550" u="heavy" spc="-20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9C44</a:t>
            </a:r>
            <a:r>
              <a:rPr sz="1550" u="heavy" spc="-21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2</a:t>
            </a:r>
            <a:r>
              <a:rPr sz="1550" u="heavy" spc="-16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771&amp;ind</a:t>
            </a:r>
            <a:r>
              <a:rPr sz="1550" u="heavy" spc="-17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e</a:t>
            </a:r>
            <a:r>
              <a:rPr sz="1550" u="heavy" spc="-185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x</a:t>
            </a:r>
            <a:r>
              <a:rPr sz="1550" u="heavy" spc="-14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=</a:t>
            </a:r>
            <a:r>
              <a:rPr sz="1550" u="heavy" spc="-210" dirty="0">
                <a:solidFill>
                  <a:srgbClr val="0000FF"/>
                </a:solidFill>
                <a:latin typeface="American Typewriter"/>
                <a:cs typeface="American Typewriter"/>
                <a:hlinkClick r:id="rId10"/>
              </a:rPr>
              <a:t>7</a:t>
            </a:r>
            <a:endParaRPr sz="1550">
              <a:latin typeface="American Typewriter"/>
              <a:cs typeface="American Typewriter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43966" y="11521125"/>
            <a:ext cx="5954395" cy="461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50" spc="-330" dirty="0">
                <a:latin typeface="American Typewriter"/>
                <a:cs typeface="American Typewriter"/>
              </a:rPr>
              <a:t>R</a:t>
            </a:r>
            <a:r>
              <a:rPr sz="1550" spc="-105" dirty="0">
                <a:latin typeface="American Typewriter"/>
                <a:cs typeface="American Typewriter"/>
              </a:rPr>
              <a:t>ober</a:t>
            </a:r>
            <a:r>
              <a:rPr sz="1550" spc="-75" dirty="0">
                <a:latin typeface="American Typewriter"/>
                <a:cs typeface="American Typewriter"/>
              </a:rPr>
              <a:t>t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55" dirty="0">
                <a:latin typeface="American Typewriter"/>
                <a:cs typeface="American Typewriter"/>
              </a:rPr>
              <a:t>Arnold</a:t>
            </a:r>
            <a:r>
              <a:rPr sz="1550" spc="-55" dirty="0">
                <a:latin typeface="American Typewriter"/>
                <a:cs typeface="American Typewriter"/>
              </a:rPr>
              <a:t> </a:t>
            </a:r>
            <a:r>
              <a:rPr sz="1550" spc="-180" dirty="0">
                <a:latin typeface="American Typewriter"/>
                <a:cs typeface="American Typewriter"/>
              </a:rPr>
              <a:t>Augu</a:t>
            </a:r>
            <a:r>
              <a:rPr sz="1550" spc="-160" dirty="0">
                <a:latin typeface="American Typewriter"/>
                <a:cs typeface="American Typewriter"/>
              </a:rPr>
              <a:t>s</a:t>
            </a:r>
            <a:r>
              <a:rPr sz="1550" spc="-135" dirty="0">
                <a:latin typeface="American Typewriter"/>
                <a:cs typeface="American Typewriter"/>
              </a:rPr>
              <a:t>tus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50" dirty="0">
                <a:latin typeface="American Typewriter"/>
                <a:cs typeface="American Typewriter"/>
              </a:rPr>
              <a:t>a</a:t>
            </a:r>
            <a:r>
              <a:rPr sz="1550" spc="-100" dirty="0">
                <a:latin typeface="American Typewriter"/>
                <a:cs typeface="American Typewriter"/>
              </a:rPr>
              <a:t>t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210" dirty="0">
                <a:latin typeface="American Typewriter"/>
                <a:cs typeface="American Typewriter"/>
              </a:rPr>
              <a:t>TEDxIsl</a:t>
            </a:r>
            <a:r>
              <a:rPr sz="1550" spc="-235" dirty="0">
                <a:latin typeface="American Typewriter"/>
                <a:cs typeface="American Typewriter"/>
              </a:rPr>
              <a:t>a</a:t>
            </a:r>
            <a:r>
              <a:rPr sz="1550" spc="-335" dirty="0">
                <a:latin typeface="American Typewriter"/>
                <a:cs typeface="American Typewriter"/>
              </a:rPr>
              <a:t>y</a:t>
            </a:r>
            <a:r>
              <a:rPr sz="1550" spc="-35" dirty="0">
                <a:latin typeface="American Typewriter"/>
                <a:cs typeface="American Typewriter"/>
              </a:rPr>
              <a:t>.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245" dirty="0">
                <a:latin typeface="American Typewriter"/>
                <a:cs typeface="American Typewriter"/>
              </a:rPr>
              <a:t>(</a:t>
            </a:r>
            <a:r>
              <a:rPr sz="1550" spc="-110" dirty="0">
                <a:latin typeface="American Typewriter"/>
                <a:cs typeface="American Typewriter"/>
              </a:rPr>
              <a:t>n.d</a:t>
            </a:r>
            <a:r>
              <a:rPr sz="1550" spc="-55" dirty="0">
                <a:latin typeface="American Typewriter"/>
                <a:cs typeface="American Typewriter"/>
              </a:rPr>
              <a:t>.</a:t>
            </a:r>
            <a:r>
              <a:rPr sz="1550" spc="-175" dirty="0">
                <a:latin typeface="American Typewriter"/>
                <a:cs typeface="American Typewriter"/>
              </a:rPr>
              <a:t>)</a:t>
            </a:r>
            <a:r>
              <a:rPr sz="1550" spc="-105" dirty="0">
                <a:latin typeface="American Typewriter"/>
                <a:cs typeface="American Typewriter"/>
              </a:rPr>
              <a:t>.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325" dirty="0">
                <a:latin typeface="American Typewriter"/>
                <a:cs typeface="American Typewriter"/>
              </a:rPr>
              <a:t>R</a:t>
            </a:r>
            <a:r>
              <a:rPr sz="1550" spc="-60" dirty="0">
                <a:latin typeface="American Typewriter"/>
                <a:cs typeface="American Typewriter"/>
              </a:rPr>
              <a:t>e</a:t>
            </a:r>
            <a:r>
              <a:rPr sz="1550" spc="-114" dirty="0">
                <a:latin typeface="American Typewriter"/>
                <a:cs typeface="American Typewriter"/>
              </a:rPr>
              <a:t>tri</a:t>
            </a:r>
            <a:r>
              <a:rPr sz="1550" spc="-160" dirty="0">
                <a:latin typeface="American Typewriter"/>
                <a:cs typeface="American Typewriter"/>
              </a:rPr>
              <a:t>e</a:t>
            </a:r>
            <a:r>
              <a:rPr sz="1550" spc="-254" dirty="0">
                <a:latin typeface="American Typewriter"/>
                <a:cs typeface="American Typewriter"/>
              </a:rPr>
              <a:t>v</a:t>
            </a:r>
            <a:r>
              <a:rPr sz="1550" spc="-80" dirty="0">
                <a:latin typeface="American Typewriter"/>
                <a:cs typeface="American Typewriter"/>
              </a:rPr>
              <a:t>ed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70" dirty="0">
                <a:latin typeface="American Typewriter"/>
                <a:cs typeface="American Typewriter"/>
              </a:rPr>
              <a:t>April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45" dirty="0">
                <a:latin typeface="American Typewriter"/>
                <a:cs typeface="American Typewriter"/>
              </a:rPr>
              <a:t>13,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210" dirty="0">
                <a:latin typeface="American Typewriter"/>
                <a:cs typeface="American Typewriter"/>
              </a:rPr>
              <a:t>2</a:t>
            </a:r>
            <a:r>
              <a:rPr sz="1550" spc="-215" dirty="0">
                <a:latin typeface="American Typewriter"/>
                <a:cs typeface="American Typewriter"/>
              </a:rPr>
              <a:t>0</a:t>
            </a:r>
            <a:r>
              <a:rPr sz="1550" spc="-145" dirty="0">
                <a:latin typeface="American Typewriter"/>
                <a:cs typeface="American Typewriter"/>
              </a:rPr>
              <a:t>15,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125" dirty="0">
                <a:latin typeface="American Typewriter"/>
                <a:cs typeface="American Typewriter"/>
              </a:rPr>
              <a:t>f</a:t>
            </a:r>
            <a:r>
              <a:rPr sz="1550" spc="-200" dirty="0">
                <a:latin typeface="American Typewriter"/>
                <a:cs typeface="American Typewriter"/>
              </a:rPr>
              <a:t>r</a:t>
            </a:r>
            <a:r>
              <a:rPr sz="1550" spc="-120" dirty="0">
                <a:latin typeface="American Typewriter"/>
                <a:cs typeface="American Typewriter"/>
              </a:rPr>
              <a:t>om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u="heavy" spc="-19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h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t</a:t>
            </a:r>
            <a:r>
              <a:rPr sz="1550" u="heavy" spc="-90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t</a:t>
            </a:r>
            <a:r>
              <a:rPr sz="1550" u="heavy" spc="-14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p</a:t>
            </a:r>
            <a:r>
              <a:rPr sz="1550" u="heavy" spc="-60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s://</a:t>
            </a:r>
            <a:r>
              <a:rPr sz="1550" u="heavy" spc="-110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w</a:t>
            </a:r>
            <a:r>
              <a:rPr sz="1550" u="heavy" spc="-140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w</a:t>
            </a:r>
            <a:r>
              <a:rPr sz="1550" u="heavy" spc="-24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w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.</a:t>
            </a:r>
            <a:r>
              <a:rPr sz="1550" u="heavy" spc="-254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y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outube.</a:t>
            </a:r>
            <a:r>
              <a:rPr sz="1550" u="heavy" spc="-10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c</a:t>
            </a:r>
            <a:r>
              <a:rPr sz="1550" u="heavy" spc="-120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om</a:t>
            </a:r>
            <a:r>
              <a:rPr sz="1550" u="heavy" spc="-5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/</a:t>
            </a:r>
            <a:r>
              <a:rPr sz="1550" u="heavy" spc="-120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w</a:t>
            </a:r>
            <a:r>
              <a:rPr sz="1550" u="heavy" spc="-15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a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t</a:t>
            </a:r>
            <a:r>
              <a:rPr sz="1550" u="heavy" spc="-15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ch?v</a:t>
            </a:r>
            <a:r>
              <a:rPr sz="1550" u="heavy" spc="-140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=</a:t>
            </a:r>
            <a:r>
              <a:rPr sz="1550" u="heavy" spc="-26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S</a:t>
            </a:r>
            <a:r>
              <a:rPr sz="1550" u="heavy" spc="-229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YHs3</a:t>
            </a:r>
            <a:r>
              <a:rPr sz="1550" u="heavy" spc="-260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D</a:t>
            </a:r>
            <a:r>
              <a:rPr sz="1550" u="heavy" spc="-155" dirty="0">
                <a:solidFill>
                  <a:srgbClr val="0000FF"/>
                </a:solidFill>
                <a:latin typeface="American Typewriter"/>
                <a:cs typeface="American Typewriter"/>
                <a:hlinkClick r:id="rId11"/>
              </a:rPr>
              <a:t>6jJ_o</a:t>
            </a:r>
            <a:endParaRPr sz="1550">
              <a:latin typeface="American Typewriter"/>
              <a:cs typeface="American Typewriter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543966" y="12233145"/>
            <a:ext cx="8917305" cy="461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50" spc="-170" dirty="0">
                <a:latin typeface="American Typewriter"/>
                <a:cs typeface="American Typewriter"/>
              </a:rPr>
              <a:t>B</a:t>
            </a:r>
            <a:r>
              <a:rPr sz="1550" spc="-125" dirty="0">
                <a:latin typeface="American Typewriter"/>
                <a:cs typeface="American Typewriter"/>
              </a:rPr>
              <a:t>e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35" dirty="0">
                <a:latin typeface="American Typewriter"/>
                <a:cs typeface="American Typewriter"/>
              </a:rPr>
              <a:t>a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55" dirty="0">
                <a:latin typeface="American Typewriter"/>
                <a:cs typeface="American Typewriter"/>
              </a:rPr>
              <a:t>Communit</a:t>
            </a:r>
            <a:r>
              <a:rPr sz="1550" spc="-235" dirty="0">
                <a:latin typeface="American Typewriter"/>
                <a:cs typeface="American Typewriter"/>
              </a:rPr>
              <a:t>y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30" dirty="0">
                <a:latin typeface="American Typewriter"/>
                <a:cs typeface="American Typewriter"/>
              </a:rPr>
              <a:t>O</a:t>
            </a:r>
            <a:r>
              <a:rPr sz="1550" spc="-120" dirty="0">
                <a:latin typeface="American Typewriter"/>
                <a:cs typeface="American Typewriter"/>
              </a:rPr>
              <a:t>r</a:t>
            </a:r>
            <a:r>
              <a:rPr sz="1550" spc="-155" dirty="0">
                <a:latin typeface="American Typewriter"/>
                <a:cs typeface="American Typewriter"/>
              </a:rPr>
              <a:t>g</a:t>
            </a:r>
            <a:r>
              <a:rPr sz="1550" spc="-160" dirty="0">
                <a:latin typeface="American Typewriter"/>
                <a:cs typeface="American Typewriter"/>
              </a:rPr>
              <a:t>ani</a:t>
            </a:r>
            <a:r>
              <a:rPr sz="1550" spc="-200" dirty="0">
                <a:latin typeface="American Typewriter"/>
                <a:cs typeface="American Typewriter"/>
              </a:rPr>
              <a:t>z</a:t>
            </a:r>
            <a:r>
              <a:rPr sz="1550" spc="-135" dirty="0">
                <a:latin typeface="American Typewriter"/>
                <a:cs typeface="American Typewriter"/>
              </a:rPr>
              <a:t>er</a:t>
            </a:r>
            <a:r>
              <a:rPr sz="1550" spc="-55" dirty="0">
                <a:latin typeface="American Typewriter"/>
                <a:cs typeface="American Typewriter"/>
              </a:rPr>
              <a:t> </a:t>
            </a:r>
            <a:r>
              <a:rPr sz="1550" spc="-135" dirty="0">
                <a:latin typeface="American Typewriter"/>
                <a:cs typeface="American Typewriter"/>
              </a:rPr>
              <a:t>with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35" dirty="0">
                <a:latin typeface="American Typewriter"/>
                <a:cs typeface="American Typewriter"/>
              </a:rPr>
              <a:t>a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40" dirty="0">
                <a:latin typeface="American Typewriter"/>
                <a:cs typeface="American Typewriter"/>
              </a:rPr>
              <a:t>Caus</a:t>
            </a:r>
            <a:r>
              <a:rPr sz="1550" spc="-125" dirty="0">
                <a:latin typeface="American Typewriter"/>
                <a:cs typeface="American Typewriter"/>
              </a:rPr>
              <a:t>e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65" dirty="0">
                <a:latin typeface="American Typewriter"/>
                <a:cs typeface="American Typewriter"/>
              </a:rPr>
              <a:t>|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65" dirty="0">
                <a:latin typeface="American Typewriter"/>
                <a:cs typeface="American Typewriter"/>
              </a:rPr>
              <a:t>B</a:t>
            </a:r>
            <a:r>
              <a:rPr sz="1550" spc="-140" dirty="0">
                <a:latin typeface="American Typewriter"/>
                <a:cs typeface="American Typewriter"/>
              </a:rPr>
              <a:t>eth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125" dirty="0">
                <a:latin typeface="American Typewriter"/>
                <a:cs typeface="American Typewriter"/>
              </a:rPr>
              <a:t>Benedict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65" dirty="0">
                <a:latin typeface="American Typewriter"/>
                <a:cs typeface="American Typewriter"/>
              </a:rPr>
              <a:t>|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165" dirty="0">
                <a:latin typeface="American Typewriter"/>
                <a:cs typeface="American Typewriter"/>
              </a:rPr>
              <a:t>TEDxGallaude</a:t>
            </a:r>
            <a:r>
              <a:rPr sz="1550" spc="-105" dirty="0">
                <a:latin typeface="American Typewriter"/>
                <a:cs typeface="American Typewriter"/>
              </a:rPr>
              <a:t>t</a:t>
            </a:r>
            <a:r>
              <a:rPr sz="1550" spc="-35" dirty="0">
                <a:latin typeface="American Typewriter"/>
                <a:cs typeface="American Typewriter"/>
              </a:rPr>
              <a:t>.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245" dirty="0">
                <a:latin typeface="American Typewriter"/>
                <a:cs typeface="American Typewriter"/>
              </a:rPr>
              <a:t>(</a:t>
            </a:r>
            <a:r>
              <a:rPr sz="1550" spc="-110" dirty="0">
                <a:latin typeface="American Typewriter"/>
                <a:cs typeface="American Typewriter"/>
              </a:rPr>
              <a:t>n.d</a:t>
            </a:r>
            <a:r>
              <a:rPr sz="1550" spc="-55" dirty="0">
                <a:latin typeface="American Typewriter"/>
                <a:cs typeface="American Typewriter"/>
              </a:rPr>
              <a:t>.</a:t>
            </a:r>
            <a:r>
              <a:rPr sz="1550" spc="-175" dirty="0">
                <a:latin typeface="American Typewriter"/>
                <a:cs typeface="American Typewriter"/>
              </a:rPr>
              <a:t>)</a:t>
            </a:r>
            <a:r>
              <a:rPr sz="1550" spc="-105" dirty="0">
                <a:latin typeface="American Typewriter"/>
                <a:cs typeface="American Typewriter"/>
              </a:rPr>
              <a:t>.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325" dirty="0">
                <a:latin typeface="American Typewriter"/>
                <a:cs typeface="American Typewriter"/>
              </a:rPr>
              <a:t>R</a:t>
            </a:r>
            <a:r>
              <a:rPr sz="1550" spc="-60" dirty="0">
                <a:latin typeface="American Typewriter"/>
                <a:cs typeface="American Typewriter"/>
              </a:rPr>
              <a:t>e</a:t>
            </a:r>
            <a:r>
              <a:rPr sz="1550" spc="-114" dirty="0">
                <a:latin typeface="American Typewriter"/>
                <a:cs typeface="American Typewriter"/>
              </a:rPr>
              <a:t>tri</a:t>
            </a:r>
            <a:r>
              <a:rPr sz="1550" spc="-160" dirty="0">
                <a:latin typeface="American Typewriter"/>
                <a:cs typeface="American Typewriter"/>
              </a:rPr>
              <a:t>e</a:t>
            </a:r>
            <a:r>
              <a:rPr sz="1550" spc="-254" dirty="0">
                <a:latin typeface="American Typewriter"/>
                <a:cs typeface="American Typewriter"/>
              </a:rPr>
              <a:t>v</a:t>
            </a:r>
            <a:r>
              <a:rPr sz="1550" spc="-80" dirty="0">
                <a:latin typeface="American Typewriter"/>
                <a:cs typeface="American Typewriter"/>
              </a:rPr>
              <a:t>ed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70" dirty="0">
                <a:latin typeface="American Typewriter"/>
                <a:cs typeface="American Typewriter"/>
              </a:rPr>
              <a:t>April</a:t>
            </a:r>
            <a:r>
              <a:rPr sz="1550" spc="-55" dirty="0">
                <a:latin typeface="American Typewriter"/>
                <a:cs typeface="American Typewriter"/>
              </a:rPr>
              <a:t> </a:t>
            </a:r>
            <a:r>
              <a:rPr sz="1550" spc="-145" dirty="0">
                <a:latin typeface="American Typewriter"/>
                <a:cs typeface="American Typewriter"/>
              </a:rPr>
              <a:t>13,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210" dirty="0">
                <a:latin typeface="American Typewriter"/>
                <a:cs typeface="American Typewriter"/>
              </a:rPr>
              <a:t>2</a:t>
            </a:r>
            <a:r>
              <a:rPr sz="1550" spc="-215" dirty="0">
                <a:latin typeface="American Typewriter"/>
                <a:cs typeface="American Typewriter"/>
              </a:rPr>
              <a:t>0</a:t>
            </a:r>
            <a:r>
              <a:rPr sz="1550" spc="-145" dirty="0">
                <a:latin typeface="American Typewriter"/>
                <a:cs typeface="American Typewriter"/>
              </a:rPr>
              <a:t>15,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125" dirty="0">
                <a:latin typeface="American Typewriter"/>
                <a:cs typeface="American Typewriter"/>
              </a:rPr>
              <a:t>f</a:t>
            </a:r>
            <a:r>
              <a:rPr sz="1550" spc="-200" dirty="0">
                <a:latin typeface="American Typewriter"/>
                <a:cs typeface="American Typewriter"/>
              </a:rPr>
              <a:t>r</a:t>
            </a:r>
            <a:r>
              <a:rPr sz="1550" spc="-120" dirty="0">
                <a:latin typeface="American Typewriter"/>
                <a:cs typeface="American Typewriter"/>
              </a:rPr>
              <a:t>om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u="heavy" spc="-19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h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t</a:t>
            </a:r>
            <a:r>
              <a:rPr sz="1550" u="heavy" spc="-90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t</a:t>
            </a:r>
            <a:r>
              <a:rPr sz="1550" u="heavy" spc="-14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p</a:t>
            </a:r>
            <a:r>
              <a:rPr sz="1550" u="heavy" spc="-60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s://</a:t>
            </a:r>
            <a:r>
              <a:rPr sz="1550" u="heavy" spc="-110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w</a:t>
            </a:r>
            <a:r>
              <a:rPr sz="1550" u="heavy" spc="-140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w</a:t>
            </a:r>
            <a:r>
              <a:rPr sz="1550" u="heavy" spc="-24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w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.</a:t>
            </a:r>
            <a:r>
              <a:rPr sz="1550" u="heavy" spc="-254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y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outube.</a:t>
            </a:r>
            <a:r>
              <a:rPr sz="1550" u="heavy" spc="-10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c</a:t>
            </a:r>
            <a:r>
              <a:rPr sz="1550" u="heavy" spc="-120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om</a:t>
            </a:r>
            <a:r>
              <a:rPr sz="1550" u="heavy" spc="-5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/</a:t>
            </a:r>
            <a:r>
              <a:rPr sz="1550" u="heavy" spc="-120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w</a:t>
            </a:r>
            <a:r>
              <a:rPr sz="1550" u="heavy" spc="-15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a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t</a:t>
            </a:r>
            <a:r>
              <a:rPr sz="1550" u="heavy" spc="-14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ch?v=O</a:t>
            </a:r>
            <a:r>
              <a:rPr sz="1550" u="heavy" spc="-17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F</a:t>
            </a:r>
            <a:r>
              <a:rPr sz="1550" u="heavy" spc="-22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qYM</a:t>
            </a:r>
            <a:r>
              <a:rPr sz="1550" u="heavy" spc="-200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F</a:t>
            </a:r>
            <a:r>
              <a:rPr sz="1550" u="heavy" spc="-204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Cz</a:t>
            </a:r>
            <a:r>
              <a:rPr sz="1550" u="heavy" spc="-70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e</a:t>
            </a:r>
            <a:r>
              <a:rPr sz="1550" u="heavy" spc="-165" dirty="0">
                <a:solidFill>
                  <a:srgbClr val="0000FF"/>
                </a:solidFill>
                <a:latin typeface="American Typewriter"/>
                <a:cs typeface="American Typewriter"/>
                <a:hlinkClick r:id="rId12"/>
              </a:rPr>
              <a:t>fk</a:t>
            </a:r>
            <a:endParaRPr sz="1550">
              <a:latin typeface="American Typewriter"/>
              <a:cs typeface="American Typewriter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43966" y="12945282"/>
            <a:ext cx="7384415" cy="461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50" spc="-210" dirty="0">
                <a:latin typeface="American Typewriter"/>
                <a:cs typeface="American Typewriter"/>
              </a:rPr>
              <a:t>TEDxIsl</a:t>
            </a:r>
            <a:r>
              <a:rPr sz="1550" spc="-235" dirty="0">
                <a:latin typeface="American Typewriter"/>
                <a:cs typeface="American Typewriter"/>
              </a:rPr>
              <a:t>ay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5" dirty="0">
                <a:latin typeface="American Typewriter"/>
                <a:cs typeface="American Typewriter"/>
              </a:rPr>
              <a:t>-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90" dirty="0">
                <a:latin typeface="American Typewriter"/>
                <a:cs typeface="American Typewriter"/>
              </a:rPr>
              <a:t>Ma</a:t>
            </a:r>
            <a:r>
              <a:rPr sz="1550" spc="-114" dirty="0">
                <a:latin typeface="American Typewriter"/>
                <a:cs typeface="American Typewriter"/>
              </a:rPr>
              <a:t>r</a:t>
            </a:r>
            <a:r>
              <a:rPr sz="1550" spc="-180" dirty="0">
                <a:latin typeface="American Typewriter"/>
                <a:cs typeface="American Typewriter"/>
              </a:rPr>
              <a:t>vin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130" dirty="0">
                <a:latin typeface="American Typewriter"/>
                <a:cs typeface="American Typewriter"/>
              </a:rPr>
              <a:t>Miller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5" dirty="0">
                <a:latin typeface="American Typewriter"/>
                <a:cs typeface="American Typewriter"/>
              </a:rPr>
              <a:t>-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50" dirty="0">
                <a:latin typeface="American Typewriter"/>
                <a:cs typeface="American Typewriter"/>
              </a:rPr>
              <a:t>Building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50" dirty="0">
                <a:latin typeface="American Typewriter"/>
                <a:cs typeface="American Typewriter"/>
              </a:rPr>
              <a:t>an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275" dirty="0">
                <a:latin typeface="American Typewriter"/>
                <a:cs typeface="American Typewriter"/>
              </a:rPr>
              <a:t>A</a:t>
            </a:r>
            <a:r>
              <a:rPr sz="1550" spc="-295" dirty="0">
                <a:latin typeface="American Typewriter"/>
                <a:cs typeface="American Typewriter"/>
              </a:rPr>
              <a:t>S</a:t>
            </a:r>
            <a:r>
              <a:rPr sz="1550" spc="-300" dirty="0">
                <a:latin typeface="American Typewriter"/>
                <a:cs typeface="American Typewriter"/>
              </a:rPr>
              <a:t>L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155" dirty="0">
                <a:latin typeface="American Typewriter"/>
                <a:cs typeface="American Typewriter"/>
              </a:rPr>
              <a:t>Communit</a:t>
            </a:r>
            <a:r>
              <a:rPr sz="1550" spc="-340" dirty="0">
                <a:latin typeface="American Typewriter"/>
                <a:cs typeface="American Typewriter"/>
              </a:rPr>
              <a:t>y</a:t>
            </a:r>
            <a:r>
              <a:rPr sz="1550" spc="-35" dirty="0">
                <a:latin typeface="American Typewriter"/>
                <a:cs typeface="American Typewriter"/>
              </a:rPr>
              <a:t>.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240" dirty="0">
                <a:latin typeface="American Typewriter"/>
                <a:cs typeface="American Typewriter"/>
              </a:rPr>
              <a:t>(</a:t>
            </a:r>
            <a:r>
              <a:rPr sz="1550" spc="-110" dirty="0">
                <a:latin typeface="American Typewriter"/>
                <a:cs typeface="American Typewriter"/>
              </a:rPr>
              <a:t>n.d</a:t>
            </a:r>
            <a:r>
              <a:rPr sz="1550" spc="-55" dirty="0">
                <a:latin typeface="American Typewriter"/>
                <a:cs typeface="American Typewriter"/>
              </a:rPr>
              <a:t>.</a:t>
            </a:r>
            <a:r>
              <a:rPr sz="1550" spc="-175" dirty="0">
                <a:latin typeface="American Typewriter"/>
                <a:cs typeface="American Typewriter"/>
              </a:rPr>
              <a:t>)</a:t>
            </a:r>
            <a:r>
              <a:rPr sz="1550" spc="-105" dirty="0">
                <a:latin typeface="American Typewriter"/>
                <a:cs typeface="American Typewriter"/>
              </a:rPr>
              <a:t>.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325" dirty="0">
                <a:latin typeface="American Typewriter"/>
                <a:cs typeface="American Typewriter"/>
              </a:rPr>
              <a:t>R</a:t>
            </a:r>
            <a:r>
              <a:rPr sz="1550" spc="-60" dirty="0">
                <a:latin typeface="American Typewriter"/>
                <a:cs typeface="American Typewriter"/>
              </a:rPr>
              <a:t>e</a:t>
            </a:r>
            <a:r>
              <a:rPr sz="1550" spc="-114" dirty="0">
                <a:latin typeface="American Typewriter"/>
                <a:cs typeface="American Typewriter"/>
              </a:rPr>
              <a:t>tri</a:t>
            </a:r>
            <a:r>
              <a:rPr sz="1550" spc="-160" dirty="0">
                <a:latin typeface="American Typewriter"/>
                <a:cs typeface="American Typewriter"/>
              </a:rPr>
              <a:t>e</a:t>
            </a:r>
            <a:r>
              <a:rPr sz="1550" spc="-254" dirty="0">
                <a:latin typeface="American Typewriter"/>
                <a:cs typeface="American Typewriter"/>
              </a:rPr>
              <a:t>v</a:t>
            </a:r>
            <a:r>
              <a:rPr sz="1550" spc="-80" dirty="0">
                <a:latin typeface="American Typewriter"/>
                <a:cs typeface="American Typewriter"/>
              </a:rPr>
              <a:t>ed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70" dirty="0">
                <a:latin typeface="American Typewriter"/>
                <a:cs typeface="American Typewriter"/>
              </a:rPr>
              <a:t>April</a:t>
            </a:r>
            <a:r>
              <a:rPr sz="1550" spc="-55" dirty="0">
                <a:latin typeface="American Typewriter"/>
                <a:cs typeface="American Typewriter"/>
              </a:rPr>
              <a:t> </a:t>
            </a:r>
            <a:r>
              <a:rPr sz="1550" spc="-145" dirty="0">
                <a:latin typeface="American Typewriter"/>
                <a:cs typeface="American Typewriter"/>
              </a:rPr>
              <a:t>13,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210" dirty="0">
                <a:latin typeface="American Typewriter"/>
                <a:cs typeface="American Typewriter"/>
              </a:rPr>
              <a:t>2</a:t>
            </a:r>
            <a:r>
              <a:rPr sz="1550" spc="-215" dirty="0">
                <a:latin typeface="American Typewriter"/>
                <a:cs typeface="American Typewriter"/>
              </a:rPr>
              <a:t>0</a:t>
            </a:r>
            <a:r>
              <a:rPr sz="1550" spc="-145" dirty="0">
                <a:latin typeface="American Typewriter"/>
                <a:cs typeface="American Typewriter"/>
              </a:rPr>
              <a:t>15,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125" dirty="0">
                <a:latin typeface="American Typewriter"/>
                <a:cs typeface="American Typewriter"/>
              </a:rPr>
              <a:t>f</a:t>
            </a:r>
            <a:r>
              <a:rPr sz="1550" spc="-200" dirty="0">
                <a:latin typeface="American Typewriter"/>
                <a:cs typeface="American Typewriter"/>
              </a:rPr>
              <a:t>r</a:t>
            </a:r>
            <a:r>
              <a:rPr sz="1550" spc="-120" dirty="0">
                <a:latin typeface="American Typewriter"/>
                <a:cs typeface="American Typewriter"/>
              </a:rPr>
              <a:t>om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u="heavy" spc="-19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h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t</a:t>
            </a:r>
            <a:r>
              <a:rPr sz="1550" u="heavy" spc="-90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t</a:t>
            </a:r>
            <a:r>
              <a:rPr sz="1550" u="heavy" spc="-14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p</a:t>
            </a:r>
            <a:r>
              <a:rPr sz="1550" u="heavy" spc="-60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s://</a:t>
            </a:r>
            <a:r>
              <a:rPr sz="1550" u="heavy" spc="-110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w</a:t>
            </a:r>
            <a:r>
              <a:rPr sz="1550" u="heavy" spc="-140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w</a:t>
            </a:r>
            <a:r>
              <a:rPr sz="1550" u="heavy" spc="-24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w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.</a:t>
            </a:r>
            <a:r>
              <a:rPr sz="1550" u="heavy" spc="-254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y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outube.</a:t>
            </a:r>
            <a:r>
              <a:rPr sz="1550" u="heavy" spc="-10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c</a:t>
            </a:r>
            <a:r>
              <a:rPr sz="1550" u="heavy" spc="-120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om</a:t>
            </a:r>
            <a:r>
              <a:rPr sz="1550" u="heavy" spc="-5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/</a:t>
            </a:r>
            <a:r>
              <a:rPr sz="1550" u="heavy" spc="-120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w</a:t>
            </a:r>
            <a:r>
              <a:rPr sz="1550" u="heavy" spc="-15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a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tch?v=</a:t>
            </a:r>
            <a:r>
              <a:rPr sz="1550" u="heavy" spc="-28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W</a:t>
            </a:r>
            <a:r>
              <a:rPr sz="1550" u="heavy" spc="-210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A</a:t>
            </a:r>
            <a:r>
              <a:rPr sz="1550" u="heavy" spc="-270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m</a:t>
            </a:r>
            <a:r>
              <a:rPr sz="1550" u="heavy" spc="-165" dirty="0">
                <a:solidFill>
                  <a:srgbClr val="0000FF"/>
                </a:solidFill>
                <a:latin typeface="American Typewriter"/>
                <a:cs typeface="American Typewriter"/>
                <a:hlinkClick r:id="rId13"/>
              </a:rPr>
              <a:t>nGqjSB4M</a:t>
            </a:r>
            <a:endParaRPr sz="1550">
              <a:latin typeface="American Typewriter"/>
              <a:cs typeface="American Typewriter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43966" y="13657302"/>
            <a:ext cx="7028180" cy="461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50" spc="-210" dirty="0">
                <a:latin typeface="American Typewriter"/>
                <a:cs typeface="American Typewriter"/>
              </a:rPr>
              <a:t>TEDxIsl</a:t>
            </a:r>
            <a:r>
              <a:rPr sz="1550" spc="-235" dirty="0">
                <a:latin typeface="American Typewriter"/>
                <a:cs typeface="American Typewriter"/>
              </a:rPr>
              <a:t>ay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5" dirty="0">
                <a:latin typeface="American Typewriter"/>
                <a:cs typeface="American Typewriter"/>
              </a:rPr>
              <a:t>-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20" dirty="0">
                <a:latin typeface="American Typewriter"/>
                <a:cs typeface="American Typewriter"/>
              </a:rPr>
              <a:t>W</a:t>
            </a:r>
            <a:r>
              <a:rPr sz="1550" spc="-165" dirty="0">
                <a:latin typeface="American Typewriter"/>
                <a:cs typeface="American Typewriter"/>
              </a:rPr>
              <a:t>a</a:t>
            </a:r>
            <a:r>
              <a:rPr sz="1550" spc="-150" dirty="0">
                <a:latin typeface="American Typewriter"/>
                <a:cs typeface="American Typewriter"/>
              </a:rPr>
              <a:t>yne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165" dirty="0">
                <a:latin typeface="American Typewriter"/>
                <a:cs typeface="American Typewriter"/>
              </a:rPr>
              <a:t>B</a:t>
            </a:r>
            <a:r>
              <a:rPr sz="1550" spc="-140" dirty="0">
                <a:latin typeface="American Typewriter"/>
                <a:cs typeface="American Typewriter"/>
              </a:rPr>
              <a:t>e</a:t>
            </a:r>
            <a:r>
              <a:rPr sz="1550" spc="-125" dirty="0">
                <a:latin typeface="American Typewriter"/>
                <a:cs typeface="American Typewriter"/>
              </a:rPr>
              <a:t>t</a:t>
            </a:r>
            <a:r>
              <a:rPr sz="1550" spc="-135" dirty="0">
                <a:latin typeface="American Typewriter"/>
                <a:cs typeface="American Typewriter"/>
              </a:rPr>
              <a:t>ts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345" dirty="0">
                <a:latin typeface="American Typewriter"/>
                <a:cs typeface="American Typewriter"/>
              </a:rPr>
              <a:t>Jr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5" dirty="0">
                <a:latin typeface="American Typewriter"/>
                <a:cs typeface="American Typewriter"/>
              </a:rPr>
              <a:t>-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135" dirty="0">
                <a:latin typeface="American Typewriter"/>
                <a:cs typeface="American Typewriter"/>
              </a:rPr>
              <a:t>De</a:t>
            </a:r>
            <a:r>
              <a:rPr sz="1550" spc="-125" dirty="0">
                <a:latin typeface="American Typewriter"/>
                <a:cs typeface="American Typewriter"/>
              </a:rPr>
              <a:t>a</a:t>
            </a:r>
            <a:r>
              <a:rPr sz="1550" spc="-65" dirty="0">
                <a:latin typeface="American Typewriter"/>
                <a:cs typeface="American Typewriter"/>
              </a:rPr>
              <a:t>f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75" dirty="0">
                <a:latin typeface="American Typewriter"/>
                <a:cs typeface="American Typewriter"/>
              </a:rPr>
              <a:t>Lens</a:t>
            </a:r>
            <a:r>
              <a:rPr sz="1550" spc="-85" dirty="0">
                <a:latin typeface="American Typewriter"/>
                <a:cs typeface="American Typewriter"/>
              </a:rPr>
              <a:t>.</a:t>
            </a:r>
            <a:r>
              <a:rPr sz="1550" spc="-40" dirty="0">
                <a:latin typeface="American Typewriter"/>
                <a:cs typeface="American Typewriter"/>
              </a:rPr>
              <a:t> </a:t>
            </a:r>
            <a:r>
              <a:rPr sz="1550" spc="-245" dirty="0">
                <a:latin typeface="American Typewriter"/>
                <a:cs typeface="American Typewriter"/>
              </a:rPr>
              <a:t>(</a:t>
            </a:r>
            <a:r>
              <a:rPr sz="1550" spc="-110" dirty="0">
                <a:latin typeface="American Typewriter"/>
                <a:cs typeface="American Typewriter"/>
              </a:rPr>
              <a:t>n.d</a:t>
            </a:r>
            <a:r>
              <a:rPr sz="1550" spc="-55" dirty="0">
                <a:latin typeface="American Typewriter"/>
                <a:cs typeface="American Typewriter"/>
              </a:rPr>
              <a:t>.</a:t>
            </a:r>
            <a:r>
              <a:rPr sz="1550" spc="-175" dirty="0">
                <a:latin typeface="American Typewriter"/>
                <a:cs typeface="American Typewriter"/>
              </a:rPr>
              <a:t>)</a:t>
            </a:r>
            <a:r>
              <a:rPr sz="1550" spc="-105" dirty="0">
                <a:latin typeface="American Typewriter"/>
                <a:cs typeface="American Typewriter"/>
              </a:rPr>
              <a:t>.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spc="-325" dirty="0">
                <a:latin typeface="American Typewriter"/>
                <a:cs typeface="American Typewriter"/>
              </a:rPr>
              <a:t>R</a:t>
            </a:r>
            <a:r>
              <a:rPr sz="1550" spc="-60" dirty="0">
                <a:latin typeface="American Typewriter"/>
                <a:cs typeface="American Typewriter"/>
              </a:rPr>
              <a:t>e</a:t>
            </a:r>
            <a:r>
              <a:rPr sz="1550" spc="-114" dirty="0">
                <a:latin typeface="American Typewriter"/>
                <a:cs typeface="American Typewriter"/>
              </a:rPr>
              <a:t>tri</a:t>
            </a:r>
            <a:r>
              <a:rPr sz="1550" spc="-160" dirty="0">
                <a:latin typeface="American Typewriter"/>
                <a:cs typeface="American Typewriter"/>
              </a:rPr>
              <a:t>e</a:t>
            </a:r>
            <a:r>
              <a:rPr sz="1550" spc="-254" dirty="0">
                <a:latin typeface="American Typewriter"/>
                <a:cs typeface="American Typewriter"/>
              </a:rPr>
              <a:t>v</a:t>
            </a:r>
            <a:r>
              <a:rPr sz="1550" spc="-80" dirty="0">
                <a:latin typeface="American Typewriter"/>
                <a:cs typeface="American Typewriter"/>
              </a:rPr>
              <a:t>ed</a:t>
            </a:r>
            <a:r>
              <a:rPr sz="1550" spc="-50" dirty="0">
                <a:latin typeface="American Typewriter"/>
                <a:cs typeface="American Typewriter"/>
              </a:rPr>
              <a:t> </a:t>
            </a:r>
            <a:r>
              <a:rPr sz="1550" spc="-170" dirty="0">
                <a:latin typeface="American Typewriter"/>
                <a:cs typeface="American Typewriter"/>
              </a:rPr>
              <a:t>April</a:t>
            </a:r>
            <a:r>
              <a:rPr sz="1550" spc="-55" dirty="0">
                <a:latin typeface="American Typewriter"/>
                <a:cs typeface="American Typewriter"/>
              </a:rPr>
              <a:t> </a:t>
            </a:r>
            <a:r>
              <a:rPr sz="1550" spc="-145" dirty="0">
                <a:latin typeface="American Typewriter"/>
                <a:cs typeface="American Typewriter"/>
              </a:rPr>
              <a:t>13,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210" dirty="0">
                <a:latin typeface="American Typewriter"/>
                <a:cs typeface="American Typewriter"/>
              </a:rPr>
              <a:t>2</a:t>
            </a:r>
            <a:r>
              <a:rPr sz="1550" spc="-215" dirty="0">
                <a:latin typeface="American Typewriter"/>
                <a:cs typeface="American Typewriter"/>
              </a:rPr>
              <a:t>0</a:t>
            </a:r>
            <a:r>
              <a:rPr sz="1550" spc="-145" dirty="0">
                <a:latin typeface="American Typewriter"/>
                <a:cs typeface="American Typewriter"/>
              </a:rPr>
              <a:t>15,</a:t>
            </a:r>
            <a:r>
              <a:rPr sz="1550" spc="-35" dirty="0">
                <a:latin typeface="American Typewriter"/>
                <a:cs typeface="American Typewriter"/>
              </a:rPr>
              <a:t> </a:t>
            </a:r>
            <a:r>
              <a:rPr sz="1550" spc="-125" dirty="0">
                <a:latin typeface="American Typewriter"/>
                <a:cs typeface="American Typewriter"/>
              </a:rPr>
              <a:t>f</a:t>
            </a:r>
            <a:r>
              <a:rPr sz="1550" spc="-195" dirty="0">
                <a:latin typeface="American Typewriter"/>
                <a:cs typeface="American Typewriter"/>
              </a:rPr>
              <a:t>r</a:t>
            </a:r>
            <a:r>
              <a:rPr sz="1550" spc="-120" dirty="0">
                <a:latin typeface="American Typewriter"/>
                <a:cs typeface="American Typewriter"/>
              </a:rPr>
              <a:t>om</a:t>
            </a:r>
            <a:r>
              <a:rPr sz="1550" spc="-45" dirty="0">
                <a:latin typeface="American Typewriter"/>
                <a:cs typeface="American Typewriter"/>
              </a:rPr>
              <a:t> </a:t>
            </a:r>
            <a:r>
              <a:rPr sz="1550" u="heavy" spc="-19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h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t</a:t>
            </a:r>
            <a:r>
              <a:rPr sz="1550" u="heavy" spc="-9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t</a:t>
            </a:r>
            <a:r>
              <a:rPr sz="1550" u="heavy" spc="-14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p</a:t>
            </a:r>
            <a:r>
              <a:rPr sz="1550" u="heavy" spc="-6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s://</a:t>
            </a:r>
            <a:r>
              <a:rPr sz="1550" u="heavy" spc="-11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w</a:t>
            </a:r>
            <a:r>
              <a:rPr sz="1550" u="heavy" spc="-14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w</a:t>
            </a:r>
            <a:r>
              <a:rPr sz="1550" u="heavy" spc="-24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w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.</a:t>
            </a:r>
            <a:r>
              <a:rPr sz="1550" u="heavy" spc="-254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y</a:t>
            </a:r>
            <a:r>
              <a:rPr sz="1550" u="heavy" spc="-9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outube.</a:t>
            </a:r>
            <a:r>
              <a:rPr sz="1550" u="heavy" spc="-10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c</a:t>
            </a:r>
            <a:r>
              <a:rPr sz="1550" u="heavy" spc="-12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om</a:t>
            </a:r>
            <a:r>
              <a:rPr sz="1550" u="heavy" spc="-5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/</a:t>
            </a:r>
            <a:r>
              <a:rPr sz="1550" u="heavy" spc="-12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w</a:t>
            </a:r>
            <a:r>
              <a:rPr sz="1550" u="heavy" spc="-15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a</a:t>
            </a:r>
            <a:r>
              <a:rPr sz="1550" u="heavy" spc="-12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t</a:t>
            </a:r>
            <a:r>
              <a:rPr sz="1550" u="heavy" spc="-13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ch?v=o</a:t>
            </a:r>
            <a:r>
              <a:rPr sz="1550" u="heavy" spc="-13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c</a:t>
            </a:r>
            <a:r>
              <a:rPr sz="1550" u="heavy" spc="-7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b</a:t>
            </a:r>
            <a:r>
              <a:rPr sz="1550" u="heavy" spc="-23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yS9</a:t>
            </a:r>
            <a:r>
              <a:rPr sz="1550" u="heavy" spc="-1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-</a:t>
            </a:r>
            <a:r>
              <a:rPr sz="1550" u="heavy" spc="-13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3jjM&amp;ind</a:t>
            </a:r>
            <a:r>
              <a:rPr sz="1550" u="heavy" spc="-15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e</a:t>
            </a:r>
            <a:r>
              <a:rPr sz="1550" u="heavy" spc="-18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x=1&amp;l</a:t>
            </a:r>
            <a:r>
              <a:rPr sz="1550" u="heavy" spc="-11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i</a:t>
            </a:r>
            <a:r>
              <a:rPr sz="1550" u="heavy" spc="-18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s</a:t>
            </a:r>
            <a:r>
              <a:rPr sz="1550" u="heavy" spc="-17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t=PL</a:t>
            </a:r>
            <a:r>
              <a:rPr sz="1550" u="heavy" spc="-24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A</a:t>
            </a:r>
            <a:r>
              <a:rPr sz="1550" u="heavy" spc="-235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17E58E</a:t>
            </a:r>
            <a:r>
              <a:rPr sz="1550" u="heavy" spc="-24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9</a:t>
            </a:r>
            <a:r>
              <a:rPr sz="1550" u="heavy" spc="-20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9C44</a:t>
            </a:r>
            <a:r>
              <a:rPr sz="1550" u="heavy" spc="-210" dirty="0">
                <a:solidFill>
                  <a:srgbClr val="0000FF"/>
                </a:solidFill>
                <a:latin typeface="American Typewriter"/>
                <a:cs typeface="American Typewriter"/>
                <a:hlinkClick r:id="rId14"/>
              </a:rPr>
              <a:t>2771</a:t>
            </a:r>
            <a:endParaRPr sz="1550">
              <a:latin typeface="American Typewriter"/>
              <a:cs typeface="American Typewriter"/>
            </a:endParaRPr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5653551" y="5095830"/>
          <a:ext cx="3769518" cy="1327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506"/>
                <a:gridCol w="1256506"/>
                <a:gridCol w="1256506"/>
              </a:tblGrid>
              <a:tr h="21895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ASL</a:t>
                      </a:r>
                      <a:r>
                        <a:rPr sz="1100" b="1" spc="-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Sign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English</a:t>
                      </a:r>
                      <a:r>
                        <a:rPr sz="1100" b="1" spc="-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spc="-6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100" b="1" spc="-2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ansl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tion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ect/Inc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100" b="1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9016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merican Typewriter"/>
                          <a:cs typeface="American Typewriter"/>
                        </a:rPr>
                        <a:t>B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ASKET</a:t>
                      </a: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B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ALL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Bas</a:t>
                      </a:r>
                      <a:r>
                        <a:rPr sz="1100" spc="-35" dirty="0">
                          <a:latin typeface="American Typewriter"/>
                          <a:cs typeface="American Typewriter"/>
                        </a:rPr>
                        <a:t>k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tball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AR</a:t>
                      </a:r>
                      <a:r>
                        <a:rPr sz="1100" spc="-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DETERIOR</a:t>
                      </a:r>
                      <a:r>
                        <a:rPr sz="1100" spc="-8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TE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Hearing</a:t>
                      </a:r>
                      <a:r>
                        <a:rPr sz="1100" spc="-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loss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895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85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APE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Compu</a:t>
                      </a:r>
                      <a:r>
                        <a:rPr sz="1100" spc="-1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er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9016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ONG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100" spc="-1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erful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5688453" y="7120201"/>
          <a:ext cx="3769518" cy="1172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506"/>
                <a:gridCol w="1256506"/>
                <a:gridCol w="1256506"/>
              </a:tblGrid>
              <a:tr h="20941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ASL</a:t>
                      </a:r>
                      <a:r>
                        <a:rPr sz="1100" b="1" spc="-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Sign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English</a:t>
                      </a:r>
                      <a:r>
                        <a:rPr sz="1100" b="1" spc="-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spc="-6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100" b="1" spc="-2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ansl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tion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ect/Inc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100" b="1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BUS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Bus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merican Typewriter"/>
                          <a:cs typeface="American Typewriter"/>
                        </a:rPr>
                        <a:t>B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ASKET</a:t>
                      </a: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B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ALL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Bas</a:t>
                      </a:r>
                      <a:r>
                        <a:rPr sz="1100" spc="-35" dirty="0">
                          <a:latin typeface="American Typewriter"/>
                          <a:cs typeface="American Typewriter"/>
                        </a:rPr>
                        <a:t>k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tball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SPLIT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Sepa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spc="-1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ORK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ork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5688453" y="8830446"/>
          <a:ext cx="3769518" cy="963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506"/>
                <a:gridCol w="1256506"/>
                <a:gridCol w="1256506"/>
              </a:tblGrid>
              <a:tr h="279223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ASL</a:t>
                      </a:r>
                      <a:r>
                        <a:rPr sz="1100" b="1" spc="-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Sign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English</a:t>
                      </a:r>
                      <a:r>
                        <a:rPr sz="1100" b="1" spc="-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spc="-6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100" b="1" spc="-2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ansl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tion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ect/Inc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100" b="1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BI</a:t>
                      </a:r>
                      <a:r>
                        <a:rPr sz="1100" spc="-1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TH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Born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85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AINT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ti</a:t>
                      </a: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OCK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Mou</a:t>
                      </a: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nt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ain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0958800" y="5130733"/>
          <a:ext cx="3769518" cy="1382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506"/>
                <a:gridCol w="1256506"/>
                <a:gridCol w="1256506"/>
              </a:tblGrid>
              <a:tr h="209417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ASL</a:t>
                      </a:r>
                      <a:r>
                        <a:rPr sz="1100" b="1" spc="-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ign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English</a:t>
                      </a:r>
                      <a:r>
                        <a:rPr sz="1100" b="1" spc="-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spc="-6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100" b="1" spc="-2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ansl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tion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ect/Inc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100" b="1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PUKE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Th</a:t>
                      </a: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100" spc="-2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up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VID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O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Came</a:t>
                      </a:r>
                      <a:r>
                        <a:rPr sz="1100" spc="-2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a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WO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W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merican Typewriter"/>
                          <a:cs typeface="American Typewriter"/>
                        </a:rPr>
                        <a:t>W</a:t>
                      </a:r>
                      <a:r>
                        <a:rPr sz="1100" spc="-1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w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OP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merican Typewriter"/>
                          <a:cs typeface="American Typewriter"/>
                        </a:rPr>
                        <a:t>P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olice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GUNS</a:t>
                      </a:r>
                      <a:r>
                        <a:rPr sz="1100" spc="-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N</a:t>
                      </a:r>
                      <a:r>
                        <a:rPr sz="1100" spc="-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H</a:t>
                      </a: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AD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100" spc="-1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wb</a:t>
                      </a:r>
                      <a:r>
                        <a:rPr sz="1100" spc="-10" dirty="0">
                          <a:latin typeface="American Typewriter"/>
                          <a:cs typeface="American Typewriter"/>
                        </a:rPr>
                        <a:t>o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y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0923896" y="7224910"/>
          <a:ext cx="3769518" cy="544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506"/>
                <a:gridCol w="1256506"/>
                <a:gridCol w="1256506"/>
              </a:tblGrid>
              <a:tr h="209417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ASL</a:t>
                      </a:r>
                      <a:r>
                        <a:rPr sz="1100" b="1" spc="-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ign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English</a:t>
                      </a:r>
                      <a:r>
                        <a:rPr sz="1100" b="1" spc="-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spc="-6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100" b="1" spc="-2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ansl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tion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ect/Inc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100" b="1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SKIP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E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arly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10923896" y="9004961"/>
          <a:ext cx="3769518" cy="544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506"/>
                <a:gridCol w="1256506"/>
                <a:gridCol w="1256506"/>
              </a:tblGrid>
              <a:tr h="209417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ASL</a:t>
                      </a:r>
                      <a:r>
                        <a:rPr sz="1100" b="1" spc="-30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S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ign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English</a:t>
                      </a:r>
                      <a:r>
                        <a:rPr sz="1100" b="1" spc="-35" dirty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sz="1100" b="1" spc="-60" dirty="0">
                          <a:latin typeface="American Typewriter"/>
                          <a:cs typeface="American Typewriter"/>
                        </a:rPr>
                        <a:t>T</a:t>
                      </a:r>
                      <a:r>
                        <a:rPr sz="1100" b="1" spc="-2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ansl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a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tion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b="1" spc="-1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ect/Inc</a:t>
                      </a:r>
                      <a:r>
                        <a:rPr sz="1100" b="1" dirty="0">
                          <a:latin typeface="American Typewriter"/>
                          <a:cs typeface="American Typewriter"/>
                        </a:rPr>
                        <a:t>or</a:t>
                      </a:r>
                      <a:r>
                        <a:rPr sz="1100" b="1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b="1" spc="-5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9417"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RULE/</a:t>
                      </a: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C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ONT</a:t>
                      </a:r>
                      <a:r>
                        <a:rPr sz="1100" spc="-15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OL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merican Typewriter"/>
                          <a:cs typeface="American Typewriter"/>
                        </a:rPr>
                        <a:t>G</a:t>
                      </a:r>
                      <a:r>
                        <a:rPr sz="1100" spc="-10" dirty="0">
                          <a:latin typeface="American Typewriter"/>
                          <a:cs typeface="American Typewriter"/>
                        </a:rPr>
                        <a:t>ov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ern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merican Typewriter"/>
                          <a:cs typeface="American Typewriter"/>
                        </a:rPr>
                        <a:t>Cor</a:t>
                      </a:r>
                      <a:r>
                        <a:rPr sz="1100" spc="-20" dirty="0">
                          <a:latin typeface="American Typewriter"/>
                          <a:cs typeface="American Typewriter"/>
                        </a:rPr>
                        <a:t>r</a:t>
                      </a:r>
                      <a:r>
                        <a:rPr sz="1100" dirty="0">
                          <a:latin typeface="American Typewriter"/>
                          <a:cs typeface="American Typewriter"/>
                        </a:rPr>
                        <a:t>ect</a:t>
                      </a:r>
                      <a:endParaRPr sz="1100">
                        <a:latin typeface="American Typewriter"/>
                        <a:cs typeface="American Typewriter"/>
                      </a:endParaRPr>
                    </a:p>
                  </a:txBody>
                  <a:tcPr marL="0" marR="0" marT="0" marB="0">
                    <a:lnL w="1454">
                      <a:solidFill>
                        <a:srgbClr val="000000"/>
                      </a:solidFill>
                      <a:prstDash val="solid"/>
                    </a:lnL>
                    <a:lnR w="1454">
                      <a:solidFill>
                        <a:srgbClr val="000000"/>
                      </a:solidFill>
                      <a:prstDash val="solid"/>
                    </a:lnR>
                    <a:lnT w="1454">
                      <a:solidFill>
                        <a:srgbClr val="000000"/>
                      </a:solidFill>
                      <a:prstDash val="solid"/>
                    </a:lnT>
                    <a:lnB w="145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1029</Words>
  <Application>Microsoft Macintosh PowerPoint</Application>
  <PresentationFormat>Custom</PresentationFormat>
  <Paragraphs>106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American Typewriter</vt:lpstr>
      <vt:lpstr>Athelas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cp:lastModifiedBy>Microsoft Office User</cp:lastModifiedBy>
  <cp:revision>1</cp:revision>
  <dcterms:created xsi:type="dcterms:W3CDTF">2017-07-20T11:04:45Z</dcterms:created>
  <dcterms:modified xsi:type="dcterms:W3CDTF">2017-07-20T15:11:12Z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2015-05-19T00:00:00Z</vt:filetime>
  </property>
  <property fmtid="{D5CDD505-2E9C-101B-9397-08002B2CF9AE}" pid="3" name="LastSaved">
    <vt:filetime>2017-07-20T00:00:00Z</vt:filetime>
  </property>
</Properties>
</file>