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notesSlides/notesSlide1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20104100" cy="15081250"/>
  <p:notesSz cx="20104100" cy="150812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50780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0"/>
            <a:ext cx="20104100" cy="2172970"/>
          </a:xfrm>
          <a:custGeom>
            <a:avLst/>
            <a:gdLst/>
            <a:ahLst/>
            <a:cxnLst/>
            <a:rect l="l" t="t" r="r" b="b"/>
            <a:pathLst>
              <a:path w="20104100" h="2172970">
                <a:moveTo>
                  <a:pt x="0" y="2172359"/>
                </a:moveTo>
                <a:lnTo>
                  <a:pt x="20104100" y="2172359"/>
                </a:lnTo>
                <a:lnTo>
                  <a:pt x="20104100" y="0"/>
                </a:lnTo>
                <a:lnTo>
                  <a:pt x="0" y="0"/>
                </a:lnTo>
                <a:lnTo>
                  <a:pt x="0" y="2172359"/>
                </a:lnTo>
              </a:path>
            </a:pathLst>
          </a:custGeom>
          <a:solidFill>
            <a:srgbClr val="DCE6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2172359"/>
            <a:ext cx="20104100" cy="128905"/>
          </a:xfrm>
          <a:custGeom>
            <a:avLst/>
            <a:gdLst/>
            <a:ahLst/>
            <a:cxnLst/>
            <a:rect l="l" t="t" r="r" b="b"/>
            <a:pathLst>
              <a:path w="20104100" h="128905">
                <a:moveTo>
                  <a:pt x="0" y="128442"/>
                </a:moveTo>
                <a:lnTo>
                  <a:pt x="20104100" y="128442"/>
                </a:lnTo>
                <a:lnTo>
                  <a:pt x="20104100" y="0"/>
                </a:lnTo>
                <a:lnTo>
                  <a:pt x="0" y="0"/>
                </a:lnTo>
                <a:lnTo>
                  <a:pt x="0" y="128442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14936368"/>
            <a:ext cx="20104100" cy="142240"/>
          </a:xfrm>
          <a:custGeom>
            <a:avLst/>
            <a:gdLst/>
            <a:ahLst/>
            <a:cxnLst/>
            <a:rect l="l" t="t" r="r" b="b"/>
            <a:pathLst>
              <a:path w="20104100" h="142240">
                <a:moveTo>
                  <a:pt x="0" y="141705"/>
                </a:moveTo>
                <a:lnTo>
                  <a:pt x="20104100" y="141705"/>
                </a:lnTo>
                <a:lnTo>
                  <a:pt x="20104100" y="0"/>
                </a:lnTo>
                <a:lnTo>
                  <a:pt x="0" y="0"/>
                </a:lnTo>
                <a:lnTo>
                  <a:pt x="0" y="141705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youtube.com/watch?v=F0Yi_0DOgHE" TargetMode="External"/><Relationship Id="rId3" Type="http://schemas.openxmlformats.org/officeDocument/2006/relationships/hyperlink" Target="https://www.youtube.com/watch?v=M6iyLwOdi7w" TargetMode="External"/><Relationship Id="rId4" Type="http://schemas.openxmlformats.org/officeDocument/2006/relationships/hyperlink" Target="http://www.franciscanmissionaries.com/current-event/election-prayer-2/attachment/waving-american-flag-graphics-4-1/" TargetMode="External"/><Relationship Id="rId5" Type="http://schemas.openxmlformats.org/officeDocument/2006/relationships/hyperlink" Target="https://www.youtube.com/watch?v=_0xAlYYZni4" TargetMode="External"/><Relationship Id="rId6" Type="http://schemas.openxmlformats.org/officeDocument/2006/relationships/hyperlink" Target="https://www.youtube.com/watch?v=NJgWT8NMPJs" TargetMode="External"/><Relationship Id="rId7" Type="http://schemas.openxmlformats.org/officeDocument/2006/relationships/hyperlink" Target="https://www.youtube.com/watch?v=snpsG7jmUGM" TargetMode="External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Relationship Id="rId14" Type="http://schemas.openxmlformats.org/officeDocument/2006/relationships/image" Target="../media/image8.jpg"/><Relationship Id="rId15" Type="http://schemas.openxmlformats.org/officeDocument/2006/relationships/notesSlide" Target="../notesSlides/notesSlide1.xml"/><Relationship Id="rId16" Type="http://schemas.openxmlformats.org/officeDocument/2006/relationships/slide" Target="slide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366471" y="11996736"/>
            <a:ext cx="4260215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250" spc="-155">
                <a:latin typeface="American Typewriter"/>
                <a:cs typeface="American Typewriter"/>
              </a:rPr>
              <a:t>NA</a:t>
            </a:r>
            <a:r>
              <a:rPr dirty="0" sz="1250" spc="-185">
                <a:latin typeface="American Typewriter"/>
                <a:cs typeface="American Typewriter"/>
              </a:rPr>
              <a:t>D</a:t>
            </a:r>
            <a:r>
              <a:rPr dirty="0" sz="1250" spc="-25">
                <a:latin typeface="American Typewriter"/>
                <a:cs typeface="American Typewriter"/>
              </a:rPr>
              <a:t>.</a:t>
            </a:r>
            <a:r>
              <a:rPr dirty="0" sz="1250" spc="-15">
                <a:latin typeface="American Typewriter"/>
                <a:cs typeface="American Typewriter"/>
              </a:rPr>
              <a:t> </a:t>
            </a:r>
            <a:r>
              <a:rPr dirty="0" sz="1250" spc="-185">
                <a:latin typeface="American Typewriter"/>
                <a:cs typeface="American Typewriter"/>
              </a:rPr>
              <a:t>(</a:t>
            </a:r>
            <a:r>
              <a:rPr dirty="0" sz="1250" spc="-155">
                <a:latin typeface="American Typewriter"/>
                <a:cs typeface="American Typewriter"/>
              </a:rPr>
              <a:t>2013</a:t>
            </a:r>
            <a:r>
              <a:rPr dirty="0" sz="1250" spc="-100">
                <a:latin typeface="American Typewriter"/>
                <a:cs typeface="American Typewriter"/>
              </a:rPr>
              <a:t>).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100" i="1">
                <a:latin typeface="Athelas"/>
                <a:cs typeface="Athelas"/>
              </a:rPr>
              <a:t>W</a:t>
            </a:r>
            <a:r>
              <a:rPr dirty="0" sz="1250" spc="70" i="1">
                <a:latin typeface="Athelas"/>
                <a:cs typeface="Athelas"/>
              </a:rPr>
              <a:t>a</a:t>
            </a:r>
            <a:r>
              <a:rPr dirty="0" sz="1250" spc="25" i="1">
                <a:latin typeface="Athelas"/>
                <a:cs typeface="Athelas"/>
              </a:rPr>
              <a:t>t</a:t>
            </a:r>
            <a:r>
              <a:rPr dirty="0" sz="1250" spc="35" i="1">
                <a:latin typeface="Athelas"/>
                <a:cs typeface="Athelas"/>
              </a:rPr>
              <a:t>ch</a:t>
            </a:r>
            <a:r>
              <a:rPr dirty="0" sz="1250" spc="15" i="1">
                <a:latin typeface="Athelas"/>
                <a:cs typeface="Athelas"/>
              </a:rPr>
              <a:t> </a:t>
            </a:r>
            <a:r>
              <a:rPr dirty="0" sz="1250" spc="-25" i="1">
                <a:latin typeface="Athelas"/>
                <a:cs typeface="Athelas"/>
              </a:rPr>
              <a:t>NAD: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30" i="1">
                <a:latin typeface="Athelas"/>
                <a:cs typeface="Athelas"/>
              </a:rPr>
              <a:t>John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45" i="1">
                <a:latin typeface="Athelas"/>
                <a:cs typeface="Athelas"/>
              </a:rPr>
              <a:t>Mau</a:t>
            </a:r>
            <a:r>
              <a:rPr dirty="0" sz="1250" spc="10" i="1">
                <a:latin typeface="Athelas"/>
                <a:cs typeface="Athelas"/>
              </a:rPr>
              <a:t>c</a:t>
            </a:r>
            <a:r>
              <a:rPr dirty="0" sz="1250" spc="80" i="1">
                <a:latin typeface="Athelas"/>
                <a:cs typeface="Athelas"/>
              </a:rPr>
              <a:t>ere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10" i="1">
                <a:latin typeface="Athelas"/>
                <a:cs typeface="Athelas"/>
              </a:rPr>
              <a:t>Sign</a:t>
            </a:r>
            <a:r>
              <a:rPr dirty="0" sz="1250" spc="10" i="1">
                <a:latin typeface="Athelas"/>
                <a:cs typeface="Athelas"/>
              </a:rPr>
              <a:t>s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25" i="1">
                <a:latin typeface="Athelas"/>
                <a:cs typeface="Athelas"/>
              </a:rPr>
              <a:t>National</a:t>
            </a:r>
            <a:r>
              <a:rPr dirty="0" sz="1250" spc="10" i="1">
                <a:latin typeface="Athelas"/>
                <a:cs typeface="Athelas"/>
              </a:rPr>
              <a:t> </a:t>
            </a:r>
            <a:r>
              <a:rPr dirty="0" sz="1250" spc="20" i="1">
                <a:latin typeface="Athelas"/>
                <a:cs typeface="Athelas"/>
              </a:rPr>
              <a:t>A</a:t>
            </a:r>
            <a:r>
              <a:rPr dirty="0" sz="1250" spc="-5" i="1">
                <a:latin typeface="Athelas"/>
                <a:cs typeface="Athelas"/>
              </a:rPr>
              <a:t>n</a:t>
            </a:r>
            <a:r>
              <a:rPr dirty="0" sz="1250" spc="65" i="1">
                <a:latin typeface="Athelas"/>
                <a:cs typeface="Athelas"/>
              </a:rPr>
              <a:t>them.</a:t>
            </a:r>
            <a:r>
              <a:rPr dirty="0" sz="1250" spc="30" i="1">
                <a:latin typeface="Athelas"/>
                <a:cs typeface="Athelas"/>
              </a:rPr>
              <a:t> </a:t>
            </a:r>
            <a:r>
              <a:rPr dirty="0" sz="1250" spc="-245">
                <a:latin typeface="American Typewriter"/>
                <a:cs typeface="American Typewriter"/>
              </a:rPr>
              <a:t>R</a:t>
            </a:r>
            <a:r>
              <a:rPr dirty="0" sz="1250" spc="-40">
                <a:latin typeface="American Typewriter"/>
                <a:cs typeface="American Typewriter"/>
              </a:rPr>
              <a:t>e</a:t>
            </a:r>
            <a:r>
              <a:rPr dirty="0" sz="1250" spc="-85">
                <a:latin typeface="American Typewriter"/>
                <a:cs typeface="American Typewriter"/>
              </a:rPr>
              <a:t>tri</a:t>
            </a:r>
            <a:r>
              <a:rPr dirty="0" sz="1250" spc="-125">
                <a:latin typeface="American Typewriter"/>
                <a:cs typeface="American Typewriter"/>
              </a:rPr>
              <a:t>e</a:t>
            </a:r>
            <a:r>
              <a:rPr dirty="0" sz="1250" spc="-190">
                <a:latin typeface="American Typewriter"/>
                <a:cs typeface="American Typewriter"/>
              </a:rPr>
              <a:t>v</a:t>
            </a:r>
            <a:r>
              <a:rPr dirty="0" sz="1250" spc="-50">
                <a:latin typeface="American Typewriter"/>
                <a:cs typeface="American Typewriter"/>
              </a:rPr>
              <a:t>ed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95">
                <a:latin typeface="American Typewriter"/>
                <a:cs typeface="American Typewriter"/>
              </a:rPr>
              <a:t>f</a:t>
            </a:r>
            <a:r>
              <a:rPr dirty="0" sz="1250" spc="-145">
                <a:latin typeface="American Typewriter"/>
                <a:cs typeface="American Typewriter"/>
              </a:rPr>
              <a:t>r</a:t>
            </a:r>
            <a:r>
              <a:rPr dirty="0" sz="1250" spc="-60">
                <a:latin typeface="American Typewriter"/>
                <a:cs typeface="American Typewriter"/>
              </a:rPr>
              <a:t>om: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14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h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t</a:t>
            </a:r>
            <a:r>
              <a:rPr dirty="0" sz="1250" spc="-60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t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p</a:t>
            </a:r>
            <a:r>
              <a:rPr dirty="0" sz="1250" spc="-40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s://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w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w</a:t>
            </a:r>
            <a:r>
              <a:rPr dirty="0" sz="1250" spc="-180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w</a:t>
            </a:r>
            <a:r>
              <a:rPr dirty="0" sz="1250" spc="-7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.</a:t>
            </a:r>
            <a:r>
              <a:rPr dirty="0" sz="1250" spc="-19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y</a:t>
            </a:r>
            <a:r>
              <a:rPr dirty="0" sz="1250" spc="-6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outube.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c</a:t>
            </a:r>
            <a:r>
              <a:rPr dirty="0" sz="1250" spc="-60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om/</a:t>
            </a:r>
            <a:r>
              <a:rPr dirty="0" sz="1250" spc="-8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w</a:t>
            </a:r>
            <a:r>
              <a:rPr dirty="0" sz="1250" spc="-110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a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t</a:t>
            </a:r>
            <a:r>
              <a:rPr dirty="0" sz="1250" spc="-12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ch?v=F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0</a:t>
            </a:r>
            <a:r>
              <a:rPr dirty="0" sz="1250" spc="-31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Y</a:t>
            </a:r>
            <a:r>
              <a:rPr dirty="0" sz="1250" spc="-4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i_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0</a:t>
            </a:r>
            <a:r>
              <a:rPr dirty="0" sz="1250" spc="-125" u="sng">
                <a:solidFill>
                  <a:srgbClr val="0000FF"/>
                </a:solidFill>
                <a:latin typeface="American Typewriter"/>
                <a:cs typeface="American Typewriter"/>
                <a:hlinkClick r:id="rId2"/>
              </a:rPr>
              <a:t>DOgHE</a:t>
            </a:r>
            <a:endParaRPr sz="1250">
              <a:latin typeface="American Typewriter"/>
              <a:cs typeface="American Typewriter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378822" y="13132643"/>
            <a:ext cx="3425825" cy="0"/>
          </a:xfrm>
          <a:custGeom>
            <a:avLst/>
            <a:gdLst/>
            <a:ahLst/>
            <a:cxnLst/>
            <a:rect l="l" t="t" r="r" b="b"/>
            <a:pathLst>
              <a:path w="3425825" h="0">
                <a:moveTo>
                  <a:pt x="0" y="0"/>
                </a:moveTo>
                <a:lnTo>
                  <a:pt x="3425375" y="0"/>
                </a:lnTo>
              </a:path>
            </a:pathLst>
          </a:custGeom>
          <a:ln w="12089">
            <a:solidFill>
              <a:srgbClr val="0000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5355301" y="8481310"/>
            <a:ext cx="4430395" cy="967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550" spc="-350" b="1">
                <a:solidFill>
                  <a:srgbClr val="943735"/>
                </a:solidFill>
                <a:latin typeface="American Typewriter"/>
                <a:cs typeface="American Typewriter"/>
              </a:rPr>
              <a:t>R</a:t>
            </a:r>
            <a:r>
              <a:rPr dirty="0" sz="1550" spc="-85" b="1">
                <a:solidFill>
                  <a:srgbClr val="943735"/>
                </a:solidFill>
                <a:latin typeface="American Typewriter"/>
                <a:cs typeface="American Typewriter"/>
              </a:rPr>
              <a:t>e</a:t>
            </a:r>
            <a:r>
              <a:rPr dirty="0" sz="1550" spc="-165" b="1">
                <a:solidFill>
                  <a:srgbClr val="943735"/>
                </a:solidFill>
                <a:latin typeface="American Typewriter"/>
                <a:cs typeface="American Typewriter"/>
              </a:rPr>
              <a:t>f</a:t>
            </a:r>
            <a:r>
              <a:rPr dirty="0" sz="1550" spc="-170" b="1">
                <a:solidFill>
                  <a:srgbClr val="943735"/>
                </a:solidFill>
                <a:latin typeface="American Typewriter"/>
                <a:cs typeface="American Typewriter"/>
              </a:rPr>
              <a:t>e</a:t>
            </a:r>
            <a:r>
              <a:rPr dirty="0" sz="1550" spc="-175" b="1">
                <a:solidFill>
                  <a:srgbClr val="943735"/>
                </a:solidFill>
                <a:latin typeface="American Typewriter"/>
                <a:cs typeface="American Typewriter"/>
              </a:rPr>
              <a:t>r</a:t>
            </a:r>
            <a:r>
              <a:rPr dirty="0" sz="1550" spc="-145" b="1">
                <a:solidFill>
                  <a:srgbClr val="943735"/>
                </a:solidFill>
                <a:latin typeface="American Typewriter"/>
                <a:cs typeface="American Typewriter"/>
              </a:rPr>
              <a:t>ences</a:t>
            </a:r>
            <a:endParaRPr sz="1550">
              <a:latin typeface="American Typewriter"/>
              <a:cs typeface="American Typewriter"/>
            </a:endParaRPr>
          </a:p>
          <a:p>
            <a:pPr marL="23495" marR="5080">
              <a:lnSpc>
                <a:spcPct val="102600"/>
              </a:lnSpc>
              <a:spcBef>
                <a:spcPts val="1250"/>
              </a:spcBef>
            </a:pPr>
            <a:r>
              <a:rPr dirty="0" sz="1250" spc="-135">
                <a:latin typeface="American Typewriter"/>
                <a:cs typeface="American Typewriter"/>
              </a:rPr>
              <a:t>Al</a:t>
            </a:r>
            <a:r>
              <a:rPr dirty="0" sz="1250" spc="-145">
                <a:latin typeface="American Typewriter"/>
                <a:cs typeface="American Typewriter"/>
              </a:rPr>
              <a:t>c</a:t>
            </a:r>
            <a:r>
              <a:rPr dirty="0" sz="1250" spc="-100">
                <a:latin typeface="American Typewriter"/>
                <a:cs typeface="American Typewriter"/>
              </a:rPr>
              <a:t>orn</a:t>
            </a:r>
            <a:r>
              <a:rPr dirty="0" sz="1250" spc="-45">
                <a:latin typeface="American Typewriter"/>
                <a:cs typeface="American Typewriter"/>
              </a:rPr>
              <a:t>,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75">
                <a:latin typeface="American Typewriter"/>
                <a:cs typeface="American Typewriter"/>
              </a:rPr>
              <a:t>B.,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120">
                <a:latin typeface="American Typewriter"/>
                <a:cs typeface="American Typewriter"/>
              </a:rPr>
              <a:t>Humphri</a:t>
            </a:r>
            <a:r>
              <a:rPr dirty="0" sz="1250" spc="-105">
                <a:latin typeface="American Typewriter"/>
                <a:cs typeface="American Typewriter"/>
              </a:rPr>
              <a:t>es</a:t>
            </a:r>
            <a:r>
              <a:rPr dirty="0" sz="1250" spc="-55">
                <a:latin typeface="American Typewriter"/>
                <a:cs typeface="American Typewriter"/>
              </a:rPr>
              <a:t>,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390">
                <a:latin typeface="American Typewriter"/>
                <a:cs typeface="American Typewriter"/>
              </a:rPr>
              <a:t>J</a:t>
            </a:r>
            <a:r>
              <a:rPr dirty="0" sz="1250" spc="-25">
                <a:latin typeface="American Typewriter"/>
                <a:cs typeface="American Typewriter"/>
              </a:rPr>
              <a:t>.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80">
                <a:latin typeface="American Typewriter"/>
                <a:cs typeface="American Typewriter"/>
              </a:rPr>
              <a:t>(</a:t>
            </a:r>
            <a:r>
              <a:rPr dirty="0" sz="1250" spc="-155">
                <a:latin typeface="American Typewriter"/>
                <a:cs typeface="American Typewriter"/>
              </a:rPr>
              <a:t>2007</a:t>
            </a:r>
            <a:r>
              <a:rPr dirty="0" sz="1250" spc="-135">
                <a:latin typeface="American Typewriter"/>
                <a:cs typeface="American Typewriter"/>
              </a:rPr>
              <a:t>)</a:t>
            </a:r>
            <a:r>
              <a:rPr dirty="0" sz="1250" spc="-75">
                <a:latin typeface="American Typewriter"/>
                <a:cs typeface="American Typewriter"/>
              </a:rPr>
              <a:t>.</a:t>
            </a:r>
            <a:r>
              <a:rPr dirty="0" sz="1250" spc="-15">
                <a:latin typeface="American Typewriter"/>
                <a:cs typeface="American Typewriter"/>
              </a:rPr>
              <a:t> </a:t>
            </a:r>
            <a:r>
              <a:rPr dirty="0" sz="1250" spc="20" i="1">
                <a:latin typeface="Athelas"/>
                <a:cs typeface="Athelas"/>
              </a:rPr>
              <a:t>S</a:t>
            </a:r>
            <a:r>
              <a:rPr dirty="0" sz="1250" spc="20" i="1">
                <a:latin typeface="Athelas"/>
                <a:cs typeface="Athelas"/>
              </a:rPr>
              <a:t>o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-160" i="1">
                <a:latin typeface="Athelas"/>
                <a:cs typeface="Athelas"/>
              </a:rPr>
              <a:t>Y</a:t>
            </a:r>
            <a:r>
              <a:rPr dirty="0" sz="1250" spc="55" i="1">
                <a:latin typeface="Athelas"/>
                <a:cs typeface="Athelas"/>
              </a:rPr>
              <a:t>o</a:t>
            </a:r>
            <a:r>
              <a:rPr dirty="0" sz="1250" spc="75" i="1">
                <a:latin typeface="Athelas"/>
                <a:cs typeface="Athelas"/>
              </a:rPr>
              <a:t>u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-100" i="1">
                <a:latin typeface="Athelas"/>
                <a:cs typeface="Athelas"/>
              </a:rPr>
              <a:t>W</a:t>
            </a:r>
            <a:r>
              <a:rPr dirty="0" sz="1250" spc="35" i="1">
                <a:latin typeface="Athelas"/>
                <a:cs typeface="Athelas"/>
              </a:rPr>
              <a:t>a</a:t>
            </a:r>
            <a:r>
              <a:rPr dirty="0" sz="1250" spc="25" i="1">
                <a:latin typeface="Athelas"/>
                <a:cs typeface="Athelas"/>
              </a:rPr>
              <a:t>n</a:t>
            </a:r>
            <a:r>
              <a:rPr dirty="0" sz="1250" spc="55" i="1">
                <a:latin typeface="Athelas"/>
                <a:cs typeface="Athelas"/>
              </a:rPr>
              <a:t>t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35" i="1">
                <a:latin typeface="Athelas"/>
                <a:cs typeface="Athelas"/>
              </a:rPr>
              <a:t>t</a:t>
            </a:r>
            <a:r>
              <a:rPr dirty="0" sz="1250" spc="114" i="1">
                <a:latin typeface="Athelas"/>
                <a:cs typeface="Athelas"/>
              </a:rPr>
              <a:t>o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105" i="1">
                <a:latin typeface="Athelas"/>
                <a:cs typeface="Athelas"/>
              </a:rPr>
              <a:t>b</a:t>
            </a:r>
            <a:r>
              <a:rPr dirty="0" sz="1250" spc="90" i="1">
                <a:latin typeface="Athelas"/>
                <a:cs typeface="Athelas"/>
              </a:rPr>
              <a:t>e</a:t>
            </a:r>
            <a:r>
              <a:rPr dirty="0" sz="1250" spc="30" i="1">
                <a:latin typeface="Athelas"/>
                <a:cs typeface="Athelas"/>
              </a:rPr>
              <a:t> </a:t>
            </a:r>
            <a:r>
              <a:rPr dirty="0" sz="1250" spc="20" i="1">
                <a:latin typeface="Athelas"/>
                <a:cs typeface="Athelas"/>
              </a:rPr>
              <a:t>An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-40" i="1">
                <a:latin typeface="Athelas"/>
                <a:cs typeface="Athelas"/>
              </a:rPr>
              <a:t>I</a:t>
            </a:r>
            <a:r>
              <a:rPr dirty="0" sz="1250" spc="-75" i="1">
                <a:latin typeface="Athelas"/>
                <a:cs typeface="Athelas"/>
              </a:rPr>
              <a:t>n</a:t>
            </a:r>
            <a:r>
              <a:rPr dirty="0" sz="1250" spc="35" i="1">
                <a:latin typeface="Athelas"/>
                <a:cs typeface="Athelas"/>
              </a:rPr>
              <a:t>t</a:t>
            </a:r>
            <a:r>
              <a:rPr dirty="0" sz="1250" spc="55" i="1">
                <a:latin typeface="Athelas"/>
                <a:cs typeface="Athelas"/>
              </a:rPr>
              <a:t>erpr</a:t>
            </a:r>
            <a:r>
              <a:rPr dirty="0" sz="1250" spc="40" i="1">
                <a:latin typeface="Athelas"/>
                <a:cs typeface="Athelas"/>
              </a:rPr>
              <a:t>e</a:t>
            </a:r>
            <a:r>
              <a:rPr dirty="0" sz="1250" spc="35" i="1">
                <a:latin typeface="Athelas"/>
                <a:cs typeface="Athelas"/>
              </a:rPr>
              <a:t>t</a:t>
            </a:r>
            <a:r>
              <a:rPr dirty="0" sz="1250" spc="60" i="1">
                <a:latin typeface="Athelas"/>
                <a:cs typeface="Athelas"/>
              </a:rPr>
              <a:t>e</a:t>
            </a:r>
            <a:r>
              <a:rPr dirty="0" sz="1250" spc="50" i="1">
                <a:latin typeface="Athelas"/>
                <a:cs typeface="Athelas"/>
              </a:rPr>
              <a:t>r</a:t>
            </a:r>
            <a:r>
              <a:rPr dirty="0" sz="1250" spc="140" i="1">
                <a:latin typeface="Athelas"/>
                <a:cs typeface="Athelas"/>
              </a:rPr>
              <a:t>?</a:t>
            </a:r>
            <a:r>
              <a:rPr dirty="0" sz="1250" spc="80" i="1">
                <a:latin typeface="Athelas"/>
                <a:cs typeface="Athelas"/>
              </a:rPr>
              <a:t> </a:t>
            </a:r>
            <a:r>
              <a:rPr dirty="0" sz="1250" spc="20" i="1">
                <a:latin typeface="Athelas"/>
                <a:cs typeface="Athelas"/>
              </a:rPr>
              <a:t>An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-40" i="1">
                <a:latin typeface="Athelas"/>
                <a:cs typeface="Athelas"/>
              </a:rPr>
              <a:t>I</a:t>
            </a:r>
            <a:r>
              <a:rPr dirty="0" sz="1250" spc="-75" i="1">
                <a:latin typeface="Athelas"/>
                <a:cs typeface="Athelas"/>
              </a:rPr>
              <a:t>n</a:t>
            </a:r>
            <a:r>
              <a:rPr dirty="0" sz="1250" spc="45" i="1">
                <a:latin typeface="Athelas"/>
                <a:cs typeface="Athelas"/>
              </a:rPr>
              <a:t>troduction</a:t>
            </a:r>
            <a:r>
              <a:rPr dirty="0" sz="1250" spc="15" i="1">
                <a:latin typeface="Athelas"/>
                <a:cs typeface="Athelas"/>
              </a:rPr>
              <a:t> </a:t>
            </a:r>
            <a:r>
              <a:rPr dirty="0" sz="1250" spc="35" i="1">
                <a:latin typeface="Athelas"/>
                <a:cs typeface="Athelas"/>
              </a:rPr>
              <a:t>t</a:t>
            </a:r>
            <a:r>
              <a:rPr dirty="0" sz="1250" spc="114" i="1">
                <a:latin typeface="Athelas"/>
                <a:cs typeface="Athelas"/>
              </a:rPr>
              <a:t>o</a:t>
            </a:r>
            <a:r>
              <a:rPr dirty="0" sz="1250" spc="30" i="1">
                <a:latin typeface="Athelas"/>
                <a:cs typeface="Athelas"/>
              </a:rPr>
              <a:t> </a:t>
            </a:r>
            <a:r>
              <a:rPr dirty="0" sz="1250" i="1">
                <a:latin typeface="Athelas"/>
                <a:cs typeface="Athelas"/>
              </a:rPr>
              <a:t>Sig</a:t>
            </a:r>
            <a:r>
              <a:rPr dirty="0" sz="1250" spc="5" i="1">
                <a:latin typeface="Athelas"/>
                <a:cs typeface="Athelas"/>
              </a:rPr>
              <a:t>n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40" i="1">
                <a:latin typeface="Athelas"/>
                <a:cs typeface="Athelas"/>
              </a:rPr>
              <a:t>Languag</a:t>
            </a:r>
            <a:r>
              <a:rPr dirty="0" sz="1250" spc="35" i="1">
                <a:latin typeface="Athelas"/>
                <a:cs typeface="Athelas"/>
              </a:rPr>
              <a:t>e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-40" i="1">
                <a:latin typeface="Athelas"/>
                <a:cs typeface="Athelas"/>
              </a:rPr>
              <a:t>I</a:t>
            </a:r>
            <a:r>
              <a:rPr dirty="0" sz="1250" spc="-75" i="1">
                <a:latin typeface="Athelas"/>
                <a:cs typeface="Athelas"/>
              </a:rPr>
              <a:t>n</a:t>
            </a:r>
            <a:r>
              <a:rPr dirty="0" sz="1250" spc="35" i="1">
                <a:latin typeface="Athelas"/>
                <a:cs typeface="Athelas"/>
              </a:rPr>
              <a:t>t</a:t>
            </a:r>
            <a:r>
              <a:rPr dirty="0" sz="1250" spc="55" i="1">
                <a:latin typeface="Athelas"/>
                <a:cs typeface="Athelas"/>
              </a:rPr>
              <a:t>erpr</a:t>
            </a:r>
            <a:r>
              <a:rPr dirty="0" sz="1250" spc="40" i="1">
                <a:latin typeface="Athelas"/>
                <a:cs typeface="Athelas"/>
              </a:rPr>
              <a:t>e</a:t>
            </a:r>
            <a:r>
              <a:rPr dirty="0" sz="1250" spc="40" i="1">
                <a:latin typeface="Athelas"/>
                <a:cs typeface="Athelas"/>
              </a:rPr>
              <a:t>ting,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-5" i="1">
                <a:latin typeface="Athelas"/>
                <a:cs typeface="Athelas"/>
              </a:rPr>
              <a:t>(</a:t>
            </a:r>
            <a:r>
              <a:rPr dirty="0" sz="1250" spc="55" i="1">
                <a:latin typeface="Athelas"/>
                <a:cs typeface="Athelas"/>
              </a:rPr>
              <a:t>4</a:t>
            </a:r>
            <a:r>
              <a:rPr dirty="0" baseline="26143" sz="1275" spc="7" i="1">
                <a:latin typeface="Athelas"/>
                <a:cs typeface="Athelas"/>
              </a:rPr>
              <a:t>t</a:t>
            </a:r>
            <a:r>
              <a:rPr dirty="0" baseline="26143" sz="1275" spc="30" i="1">
                <a:latin typeface="Athelas"/>
                <a:cs typeface="Athelas"/>
              </a:rPr>
              <a:t>h</a:t>
            </a:r>
            <a:r>
              <a:rPr dirty="0" baseline="26143" sz="1275" i="1">
                <a:latin typeface="Athelas"/>
                <a:cs typeface="Athelas"/>
              </a:rPr>
              <a:t> </a:t>
            </a:r>
            <a:r>
              <a:rPr dirty="0" baseline="26143" sz="1275" spc="-97" i="1">
                <a:latin typeface="Athelas"/>
                <a:cs typeface="Athelas"/>
              </a:rPr>
              <a:t> </a:t>
            </a:r>
            <a:r>
              <a:rPr dirty="0" sz="1250" spc="-95" i="1">
                <a:latin typeface="Athelas"/>
                <a:cs typeface="Athelas"/>
              </a:rPr>
              <a:t>E</a:t>
            </a:r>
            <a:r>
              <a:rPr dirty="0" sz="1250" spc="55" i="1">
                <a:latin typeface="Athelas"/>
                <a:cs typeface="Athelas"/>
              </a:rPr>
              <a:t>d.)</a:t>
            </a:r>
            <a:r>
              <a:rPr dirty="0" sz="1250" spc="35" i="1">
                <a:latin typeface="Athelas"/>
                <a:cs typeface="Athelas"/>
              </a:rPr>
              <a:t>.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-75">
                <a:latin typeface="American Typewriter"/>
                <a:cs typeface="American Typewriter"/>
              </a:rPr>
              <a:t>p</a:t>
            </a:r>
            <a:r>
              <a:rPr dirty="0" sz="1250" spc="-35">
                <a:latin typeface="American Typewriter"/>
                <a:cs typeface="American Typewriter"/>
              </a:rPr>
              <a:t>.</a:t>
            </a:r>
            <a:r>
              <a:rPr dirty="0" sz="1250" spc="-155">
                <a:latin typeface="American Typewriter"/>
                <a:cs typeface="American Typewriter"/>
              </a:rPr>
              <a:t>17</a:t>
            </a:r>
            <a:r>
              <a:rPr dirty="0" sz="1250">
                <a:latin typeface="American Typewriter"/>
                <a:cs typeface="American Typewriter"/>
              </a:rPr>
              <a:t>-</a:t>
            </a:r>
            <a:r>
              <a:rPr dirty="0" sz="1250" spc="-155">
                <a:latin typeface="American Typewriter"/>
                <a:cs typeface="American Typewriter"/>
              </a:rPr>
              <a:t>19</a:t>
            </a:r>
            <a:r>
              <a:rPr dirty="0" sz="1250" spc="-25">
                <a:latin typeface="American Typewriter"/>
                <a:cs typeface="American Typewriter"/>
              </a:rPr>
              <a:t>,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55">
                <a:latin typeface="American Typewriter"/>
                <a:cs typeface="American Typewriter"/>
              </a:rPr>
              <a:t>95</a:t>
            </a:r>
            <a:r>
              <a:rPr dirty="0" sz="1250" spc="-25">
                <a:latin typeface="American Typewriter"/>
                <a:cs typeface="American Typewriter"/>
              </a:rPr>
              <a:t>,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155">
                <a:latin typeface="American Typewriter"/>
                <a:cs typeface="American Typewriter"/>
              </a:rPr>
              <a:t>190</a:t>
            </a:r>
            <a:r>
              <a:rPr dirty="0" sz="1250" spc="-25">
                <a:latin typeface="American Typewriter"/>
                <a:cs typeface="American Typewriter"/>
              </a:rPr>
              <a:t>.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110">
                <a:latin typeface="American Typewriter"/>
                <a:cs typeface="American Typewriter"/>
              </a:rPr>
              <a:t>Se</a:t>
            </a:r>
            <a:r>
              <a:rPr dirty="0" sz="1250" spc="-110">
                <a:latin typeface="American Typewriter"/>
                <a:cs typeface="American Typewriter"/>
              </a:rPr>
              <a:t>a</a:t>
            </a:r>
            <a:r>
              <a:rPr dirty="0" sz="1250" spc="-100">
                <a:latin typeface="American Typewriter"/>
                <a:cs typeface="American Typewriter"/>
              </a:rPr>
              <a:t>t</a:t>
            </a:r>
            <a:r>
              <a:rPr dirty="0" sz="1250" spc="-55">
                <a:latin typeface="American Typewriter"/>
                <a:cs typeface="American Typewriter"/>
              </a:rPr>
              <a:t>tl</a:t>
            </a:r>
            <a:r>
              <a:rPr dirty="0" sz="1250" spc="-85">
                <a:latin typeface="American Typewriter"/>
                <a:cs typeface="American Typewriter"/>
              </a:rPr>
              <a:t>e</a:t>
            </a:r>
            <a:r>
              <a:rPr dirty="0" sz="1250" spc="-25">
                <a:latin typeface="American Typewriter"/>
                <a:cs typeface="American Typewriter"/>
              </a:rPr>
              <a:t>,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85">
                <a:latin typeface="American Typewriter"/>
                <a:cs typeface="American Typewriter"/>
              </a:rPr>
              <a:t>W</a:t>
            </a:r>
            <a:r>
              <a:rPr dirty="0" sz="1250" spc="-100">
                <a:latin typeface="American Typewriter"/>
                <a:cs typeface="American Typewriter"/>
              </a:rPr>
              <a:t>A: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90">
                <a:latin typeface="American Typewriter"/>
                <a:cs typeface="American Typewriter"/>
              </a:rPr>
              <a:t>H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155">
                <a:latin typeface="American Typewriter"/>
                <a:cs typeface="American Typewriter"/>
              </a:rPr>
              <a:t>&amp;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90">
                <a:latin typeface="American Typewriter"/>
                <a:cs typeface="American Typewriter"/>
              </a:rPr>
              <a:t>H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100">
                <a:latin typeface="American Typewriter"/>
                <a:cs typeface="American Typewriter"/>
              </a:rPr>
              <a:t>Publ</a:t>
            </a:r>
            <a:r>
              <a:rPr dirty="0" sz="1250" spc="-65">
                <a:latin typeface="American Typewriter"/>
                <a:cs typeface="American Typewriter"/>
              </a:rPr>
              <a:t>i</a:t>
            </a:r>
            <a:r>
              <a:rPr dirty="0" sz="1250" spc="-120">
                <a:latin typeface="American Typewriter"/>
                <a:cs typeface="American Typewriter"/>
              </a:rPr>
              <a:t>shin</a:t>
            </a:r>
            <a:r>
              <a:rPr dirty="0" sz="1250" spc="-120">
                <a:latin typeface="American Typewriter"/>
                <a:cs typeface="American Typewriter"/>
              </a:rPr>
              <a:t>g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55">
                <a:latin typeface="American Typewriter"/>
                <a:cs typeface="American Typewriter"/>
              </a:rPr>
              <a:t>Co.</a:t>
            </a:r>
            <a:endParaRPr sz="1250">
              <a:latin typeface="American Typewriter"/>
              <a:cs typeface="American Typewriter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66471" y="9651258"/>
            <a:ext cx="4212590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250" spc="-240">
                <a:latin typeface="American Typewriter"/>
                <a:cs typeface="American Typewriter"/>
              </a:rPr>
              <a:t>E</a:t>
            </a:r>
            <a:r>
              <a:rPr dirty="0" sz="1250" spc="-90">
                <a:latin typeface="American Typewriter"/>
                <a:cs typeface="American Typewriter"/>
              </a:rPr>
              <a:t>dmond</a:t>
            </a:r>
            <a:r>
              <a:rPr dirty="0" sz="1250" spc="-35">
                <a:latin typeface="American Typewriter"/>
                <a:cs typeface="American Typewriter"/>
              </a:rPr>
              <a:t>,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305">
                <a:latin typeface="American Typewriter"/>
                <a:cs typeface="American Typewriter"/>
              </a:rPr>
              <a:t>T</a:t>
            </a:r>
            <a:r>
              <a:rPr dirty="0" sz="1250" spc="-25">
                <a:latin typeface="American Typewriter"/>
                <a:cs typeface="American Typewriter"/>
              </a:rPr>
              <a:t>.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85">
                <a:latin typeface="American Typewriter"/>
                <a:cs typeface="American Typewriter"/>
              </a:rPr>
              <a:t>(</a:t>
            </a:r>
            <a:r>
              <a:rPr dirty="0" sz="1250" spc="-155">
                <a:latin typeface="American Typewriter"/>
                <a:cs typeface="American Typewriter"/>
              </a:rPr>
              <a:t>2015</a:t>
            </a:r>
            <a:r>
              <a:rPr dirty="0" sz="1250" spc="-135">
                <a:latin typeface="American Typewriter"/>
                <a:cs typeface="American Typewriter"/>
              </a:rPr>
              <a:t>)</a:t>
            </a:r>
            <a:r>
              <a:rPr dirty="0" sz="1250" spc="-75">
                <a:latin typeface="American Typewriter"/>
                <a:cs typeface="American Typewriter"/>
              </a:rPr>
              <a:t>.</a:t>
            </a:r>
            <a:r>
              <a:rPr dirty="0" sz="1250" spc="-15">
                <a:latin typeface="American Typewriter"/>
                <a:cs typeface="American Typewriter"/>
              </a:rPr>
              <a:t> </a:t>
            </a:r>
            <a:r>
              <a:rPr dirty="0" sz="1250" spc="-240" i="1">
                <a:latin typeface="Athelas"/>
                <a:cs typeface="Athelas"/>
              </a:rPr>
              <a:t>T</a:t>
            </a:r>
            <a:r>
              <a:rPr dirty="0" sz="1250" spc="40" i="1">
                <a:latin typeface="Athelas"/>
                <a:cs typeface="Athelas"/>
              </a:rPr>
              <a:t>reshel</a:t>
            </a:r>
            <a:r>
              <a:rPr dirty="0" sz="1250" spc="15" i="1">
                <a:latin typeface="Athelas"/>
                <a:cs typeface="Athelas"/>
              </a:rPr>
              <a:t>l</a:t>
            </a:r>
            <a:r>
              <a:rPr dirty="0" sz="1250" spc="125" i="1">
                <a:latin typeface="Athelas"/>
                <a:cs typeface="Athelas"/>
              </a:rPr>
              <a:t>e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-95" i="1">
                <a:latin typeface="Athelas"/>
                <a:cs typeface="Athelas"/>
              </a:rPr>
              <a:t>E</a:t>
            </a:r>
            <a:r>
              <a:rPr dirty="0" sz="1250" spc="65" i="1">
                <a:latin typeface="Athelas"/>
                <a:cs typeface="Athelas"/>
              </a:rPr>
              <a:t>dmon</a:t>
            </a:r>
            <a:r>
              <a:rPr dirty="0" sz="1250" spc="60" i="1">
                <a:latin typeface="Athelas"/>
                <a:cs typeface="Athelas"/>
              </a:rPr>
              <a:t>d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15" i="1">
                <a:latin typeface="Athelas"/>
                <a:cs typeface="Athelas"/>
              </a:rPr>
              <a:t>Supe</a:t>
            </a:r>
            <a:r>
              <a:rPr dirty="0" sz="1250" spc="15" i="1">
                <a:latin typeface="Athelas"/>
                <a:cs typeface="Athelas"/>
              </a:rPr>
              <a:t>r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65" i="1">
                <a:latin typeface="Athelas"/>
                <a:cs typeface="Athelas"/>
              </a:rPr>
              <a:t>B</a:t>
            </a:r>
            <a:r>
              <a:rPr dirty="0" sz="1250" spc="40" i="1">
                <a:latin typeface="Athelas"/>
                <a:cs typeface="Athelas"/>
              </a:rPr>
              <a:t>o</a:t>
            </a:r>
            <a:r>
              <a:rPr dirty="0" sz="1250" spc="-10" i="1">
                <a:latin typeface="Athelas"/>
                <a:cs typeface="Athelas"/>
              </a:rPr>
              <a:t>wl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110" i="1">
                <a:latin typeface="Athelas"/>
                <a:cs typeface="Athelas"/>
              </a:rPr>
              <a:t>2015</a:t>
            </a:r>
            <a:r>
              <a:rPr dirty="0" sz="1250" spc="30" i="1">
                <a:latin typeface="Athelas"/>
                <a:cs typeface="Athelas"/>
              </a:rPr>
              <a:t> </a:t>
            </a:r>
            <a:r>
              <a:rPr dirty="0" sz="1250" spc="25" i="1">
                <a:latin typeface="Athelas"/>
                <a:cs typeface="Athelas"/>
              </a:rPr>
              <a:t>National</a:t>
            </a:r>
            <a:r>
              <a:rPr dirty="0" sz="1250" spc="10" i="1">
                <a:latin typeface="Athelas"/>
                <a:cs typeface="Athelas"/>
              </a:rPr>
              <a:t> </a:t>
            </a:r>
            <a:r>
              <a:rPr dirty="0" sz="1250" spc="20" i="1">
                <a:latin typeface="Athelas"/>
                <a:cs typeface="Athelas"/>
              </a:rPr>
              <a:t>A</a:t>
            </a:r>
            <a:r>
              <a:rPr dirty="0" sz="1250" spc="-5" i="1">
                <a:latin typeface="Athelas"/>
                <a:cs typeface="Athelas"/>
              </a:rPr>
              <a:t>n</a:t>
            </a:r>
            <a:r>
              <a:rPr dirty="0" sz="1250" spc="65" i="1">
                <a:latin typeface="Athelas"/>
                <a:cs typeface="Athelas"/>
              </a:rPr>
              <a:t>them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15" i="1">
                <a:latin typeface="Athelas"/>
                <a:cs typeface="Athelas"/>
              </a:rPr>
              <a:t>with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30" i="1">
                <a:latin typeface="Athelas"/>
                <a:cs typeface="Athelas"/>
              </a:rPr>
              <a:t>John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-20" i="1">
                <a:latin typeface="Athelas"/>
                <a:cs typeface="Athelas"/>
              </a:rPr>
              <a:t>Le</a:t>
            </a:r>
            <a:r>
              <a:rPr dirty="0" sz="1250" spc="70" i="1">
                <a:latin typeface="Athelas"/>
                <a:cs typeface="Athelas"/>
              </a:rPr>
              <a:t>gend</a:t>
            </a:r>
            <a:r>
              <a:rPr dirty="0" sz="1250" spc="-25">
                <a:latin typeface="American Typewriter"/>
                <a:cs typeface="American Typewriter"/>
              </a:rPr>
              <a:t>.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240">
                <a:latin typeface="American Typewriter"/>
                <a:cs typeface="American Typewriter"/>
              </a:rPr>
              <a:t>R</a:t>
            </a:r>
            <a:r>
              <a:rPr dirty="0" sz="1250" spc="-40">
                <a:latin typeface="American Typewriter"/>
                <a:cs typeface="American Typewriter"/>
              </a:rPr>
              <a:t>e</a:t>
            </a:r>
            <a:r>
              <a:rPr dirty="0" sz="1250" spc="-85">
                <a:latin typeface="American Typewriter"/>
                <a:cs typeface="American Typewriter"/>
              </a:rPr>
              <a:t>tri</a:t>
            </a:r>
            <a:r>
              <a:rPr dirty="0" sz="1250" spc="-125">
                <a:latin typeface="American Typewriter"/>
                <a:cs typeface="American Typewriter"/>
              </a:rPr>
              <a:t>e</a:t>
            </a:r>
            <a:r>
              <a:rPr dirty="0" sz="1250" spc="-190">
                <a:latin typeface="American Typewriter"/>
                <a:cs typeface="American Typewriter"/>
              </a:rPr>
              <a:t>v</a:t>
            </a:r>
            <a:r>
              <a:rPr dirty="0" sz="1250" spc="-35">
                <a:latin typeface="American Typewriter"/>
                <a:cs typeface="American Typewriter"/>
              </a:rPr>
              <a:t>e</a:t>
            </a:r>
            <a:r>
              <a:rPr dirty="0" sz="1250" spc="-85">
                <a:latin typeface="American Typewriter"/>
                <a:cs typeface="American Typewriter"/>
              </a:rPr>
              <a:t>d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95">
                <a:latin typeface="American Typewriter"/>
                <a:cs typeface="American Typewriter"/>
              </a:rPr>
              <a:t>f</a:t>
            </a:r>
            <a:r>
              <a:rPr dirty="0" sz="1250" spc="-150">
                <a:latin typeface="American Typewriter"/>
                <a:cs typeface="American Typewriter"/>
              </a:rPr>
              <a:t>r</a:t>
            </a:r>
            <a:r>
              <a:rPr dirty="0" sz="1250" spc="-60">
                <a:latin typeface="American Typewriter"/>
                <a:cs typeface="American Typewriter"/>
              </a:rPr>
              <a:t>om: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14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h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t</a:t>
            </a:r>
            <a:r>
              <a:rPr dirty="0" sz="1250" spc="-6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t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p</a:t>
            </a:r>
            <a:r>
              <a:rPr dirty="0" sz="1250" spc="-4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s://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w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w</a:t>
            </a:r>
            <a:r>
              <a:rPr dirty="0" sz="1250" spc="-18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w</a:t>
            </a:r>
            <a:r>
              <a:rPr dirty="0" sz="1250" spc="-7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.</a:t>
            </a:r>
            <a:r>
              <a:rPr dirty="0" sz="1250" spc="-19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y</a:t>
            </a:r>
            <a:r>
              <a:rPr dirty="0" sz="1250" spc="-6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outube.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c</a:t>
            </a:r>
            <a:r>
              <a:rPr dirty="0" sz="1250" spc="-6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om/</a:t>
            </a:r>
            <a:r>
              <a:rPr dirty="0" sz="1250" spc="-8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w</a:t>
            </a:r>
            <a:r>
              <a:rPr dirty="0" sz="1250" spc="-11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a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t</a:t>
            </a:r>
            <a:r>
              <a:rPr dirty="0" sz="1250" spc="-11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ch?v=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M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6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iy</a:t>
            </a:r>
            <a:r>
              <a:rPr dirty="0" sz="1250" spc="-26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L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wOd</a:t>
            </a:r>
            <a:r>
              <a:rPr dirty="0" sz="1250" spc="-40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i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7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3"/>
              </a:rPr>
              <a:t>w</a:t>
            </a:r>
            <a:endParaRPr sz="1250">
              <a:latin typeface="American Typewriter"/>
              <a:cs typeface="American Typewriter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366471" y="10433084"/>
            <a:ext cx="4272280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250" spc="-120">
                <a:latin typeface="American Typewriter"/>
                <a:cs typeface="American Typewriter"/>
              </a:rPr>
              <a:t>Fla</a:t>
            </a:r>
            <a:r>
              <a:rPr dirty="0" sz="1250" spc="-125">
                <a:latin typeface="American Typewriter"/>
                <a:cs typeface="American Typewriter"/>
              </a:rPr>
              <a:t>g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75">
                <a:latin typeface="American Typewriter"/>
                <a:cs typeface="American Typewriter"/>
              </a:rPr>
              <a:t>W</a:t>
            </a:r>
            <a:r>
              <a:rPr dirty="0" sz="1250" spc="-110">
                <a:latin typeface="American Typewriter"/>
                <a:cs typeface="American Typewriter"/>
              </a:rPr>
              <a:t>a</a:t>
            </a:r>
            <a:r>
              <a:rPr dirty="0" sz="1250" spc="-95">
                <a:latin typeface="American Typewriter"/>
                <a:cs typeface="American Typewriter"/>
              </a:rPr>
              <a:t>t</a:t>
            </a:r>
            <a:r>
              <a:rPr dirty="0" sz="1250" spc="-130">
                <a:latin typeface="American Typewriter"/>
                <a:cs typeface="American Typewriter"/>
              </a:rPr>
              <a:t>erma</a:t>
            </a:r>
            <a:r>
              <a:rPr dirty="0" sz="1250" spc="-110">
                <a:latin typeface="American Typewriter"/>
                <a:cs typeface="American Typewriter"/>
              </a:rPr>
              <a:t>r</a:t>
            </a:r>
            <a:r>
              <a:rPr dirty="0" sz="1250" spc="-195">
                <a:latin typeface="American Typewriter"/>
                <a:cs typeface="American Typewriter"/>
              </a:rPr>
              <a:t>k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245">
                <a:latin typeface="American Typewriter"/>
                <a:cs typeface="American Typewriter"/>
              </a:rPr>
              <a:t>R</a:t>
            </a:r>
            <a:r>
              <a:rPr dirty="0" sz="1250" spc="-40">
                <a:latin typeface="American Typewriter"/>
                <a:cs typeface="American Typewriter"/>
              </a:rPr>
              <a:t>e</a:t>
            </a:r>
            <a:r>
              <a:rPr dirty="0" sz="1250" spc="-85">
                <a:latin typeface="American Typewriter"/>
                <a:cs typeface="American Typewriter"/>
              </a:rPr>
              <a:t>tri</a:t>
            </a:r>
            <a:r>
              <a:rPr dirty="0" sz="1250" spc="-125">
                <a:latin typeface="American Typewriter"/>
                <a:cs typeface="American Typewriter"/>
              </a:rPr>
              <a:t>e</a:t>
            </a:r>
            <a:r>
              <a:rPr dirty="0" sz="1250" spc="-190">
                <a:latin typeface="American Typewriter"/>
                <a:cs typeface="American Typewriter"/>
              </a:rPr>
              <a:t>v</a:t>
            </a:r>
            <a:r>
              <a:rPr dirty="0" sz="1250" spc="-50">
                <a:latin typeface="American Typewriter"/>
                <a:cs typeface="American Typewriter"/>
              </a:rPr>
              <a:t>ed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95">
                <a:latin typeface="American Typewriter"/>
                <a:cs typeface="American Typewriter"/>
              </a:rPr>
              <a:t>f</a:t>
            </a:r>
            <a:r>
              <a:rPr dirty="0" sz="1250" spc="-145">
                <a:latin typeface="American Typewriter"/>
                <a:cs typeface="American Typewriter"/>
              </a:rPr>
              <a:t>r</a:t>
            </a:r>
            <a:r>
              <a:rPr dirty="0" sz="1250" spc="-60">
                <a:latin typeface="American Typewriter"/>
                <a:cs typeface="American Typewriter"/>
              </a:rPr>
              <a:t>om: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14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h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t</a:t>
            </a:r>
            <a:r>
              <a:rPr dirty="0" sz="1250" spc="-4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tp://w</a:t>
            </a:r>
            <a:r>
              <a:rPr dirty="0" sz="1250" spc="-6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w</a:t>
            </a:r>
            <a:r>
              <a:rPr dirty="0" sz="1250" spc="-18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w</a:t>
            </a:r>
            <a:r>
              <a:rPr dirty="0" sz="1250" spc="-5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.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f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r</a:t>
            </a:r>
            <a:r>
              <a:rPr dirty="0" sz="1250" spc="-11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ancis</a:t>
            </a:r>
            <a:r>
              <a:rPr dirty="0" sz="1250" spc="-12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c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anmissionaries.</a:t>
            </a:r>
            <a:r>
              <a:rPr dirty="0" sz="1250" spc="-114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c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om</a:t>
            </a:r>
            <a:r>
              <a:rPr dirty="0" sz="1250" spc="-6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/</a:t>
            </a:r>
            <a:r>
              <a:rPr dirty="0" sz="1250" spc="-13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cur</a:t>
            </a:r>
            <a:r>
              <a:rPr dirty="0" sz="1250" spc="-14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r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e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n</a:t>
            </a:r>
            <a:r>
              <a:rPr dirty="0" sz="1250" spc="-7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t</a:t>
            </a:r>
            <a:r>
              <a:rPr dirty="0" sz="125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-</a:t>
            </a:r>
            <a:r>
              <a:rPr dirty="0" sz="1250" spc="-4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e</a:t>
            </a:r>
            <a:r>
              <a:rPr dirty="0" sz="1250" spc="-19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v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e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n</a:t>
            </a:r>
            <a:r>
              <a:rPr dirty="0" sz="1250" spc="-4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t</a:t>
            </a:r>
            <a:r>
              <a:rPr dirty="0" sz="1250" spc="-6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/</a:t>
            </a:r>
            <a:r>
              <a:rPr dirty="0" sz="1250" spc="-4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el</a:t>
            </a:r>
            <a:r>
              <a:rPr dirty="0" sz="1250" spc="-6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e</a:t>
            </a:r>
            <a:r>
              <a:rPr dirty="0" sz="1250" spc="-6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cti</a:t>
            </a:r>
            <a:r>
              <a:rPr dirty="0" sz="1250" spc="-9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o</a:t>
            </a:r>
            <a:r>
              <a:rPr dirty="0" sz="1250" spc="-13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n</a:t>
            </a:r>
            <a:r>
              <a:rPr dirty="0" sz="125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-</a:t>
            </a:r>
            <a:r>
              <a:rPr dirty="0" sz="1250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 </a:t>
            </a:r>
            <a:r>
              <a:rPr dirty="0" sz="1250" spc="-14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p</a:t>
            </a:r>
            <a:r>
              <a:rPr dirty="0" sz="1250" spc="-14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r</a:t>
            </a:r>
            <a:r>
              <a:rPr dirty="0" sz="1250" spc="-12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a</a:t>
            </a:r>
            <a:r>
              <a:rPr dirty="0" sz="1250" spc="-19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y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e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r</a:t>
            </a:r>
            <a:r>
              <a:rPr dirty="0" sz="125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-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2</a:t>
            </a:r>
            <a:r>
              <a:rPr dirty="0" sz="1250" spc="-3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/</a:t>
            </a:r>
            <a:r>
              <a:rPr dirty="0" sz="1250" spc="-11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a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t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t</a:t>
            </a:r>
            <a:r>
              <a:rPr dirty="0" sz="1250" spc="-10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achme</a:t>
            </a:r>
            <a:r>
              <a:rPr dirty="0" sz="1250" spc="-12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n</a:t>
            </a:r>
            <a:r>
              <a:rPr dirty="0" sz="1250" spc="-4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t/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w</a:t>
            </a:r>
            <a:r>
              <a:rPr dirty="0" sz="1250" spc="-12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a</a:t>
            </a:r>
            <a:r>
              <a:rPr dirty="0" sz="1250" spc="-12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vin</a:t>
            </a:r>
            <a:r>
              <a:rPr dirty="0" sz="1250" spc="-13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g</a:t>
            </a:r>
            <a:r>
              <a:rPr dirty="0" sz="125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-</a:t>
            </a:r>
            <a:r>
              <a:rPr dirty="0" sz="1250" spc="-12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amer</a:t>
            </a:r>
            <a:r>
              <a:rPr dirty="0" sz="1250" spc="-6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i</a:t>
            </a:r>
            <a:r>
              <a:rPr dirty="0" sz="1250" spc="-114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c</a:t>
            </a:r>
            <a:r>
              <a:rPr dirty="0" sz="1250" spc="-114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an</a:t>
            </a:r>
            <a:r>
              <a:rPr dirty="0" sz="125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-</a:t>
            </a:r>
            <a:r>
              <a:rPr dirty="0" sz="1250" spc="-8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flag</a:t>
            </a:r>
            <a:r>
              <a:rPr dirty="0" sz="125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-</a:t>
            </a:r>
            <a:r>
              <a:rPr dirty="0" sz="1250" spc="-13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g</a:t>
            </a:r>
            <a:r>
              <a:rPr dirty="0" sz="1250" spc="-15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r</a:t>
            </a:r>
            <a:r>
              <a:rPr dirty="0" sz="1250" spc="-114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aph</a:t>
            </a:r>
            <a:r>
              <a:rPr dirty="0" sz="1250" spc="-6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i</a:t>
            </a:r>
            <a:r>
              <a:rPr dirty="0" sz="1250" spc="-11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c</a:t>
            </a:r>
            <a:r>
              <a:rPr dirty="0" sz="1250" spc="-11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s</a:t>
            </a:r>
            <a:r>
              <a:rPr dirty="0" sz="125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-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4</a:t>
            </a:r>
            <a:r>
              <a:rPr dirty="0" sz="1250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-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1</a:t>
            </a:r>
            <a:r>
              <a:rPr dirty="0" sz="1250" spc="-5" u="sng">
                <a:solidFill>
                  <a:srgbClr val="0000FF"/>
                </a:solidFill>
                <a:latin typeface="American Typewriter"/>
                <a:cs typeface="American Typewriter"/>
                <a:hlinkClick r:id="rId4"/>
              </a:rPr>
              <a:t>/</a:t>
            </a:r>
            <a:endParaRPr sz="1250">
              <a:latin typeface="American Typewriter"/>
              <a:cs typeface="American Typewrite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366471" y="11214910"/>
            <a:ext cx="3997325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250" spc="-335">
                <a:latin typeface="American Typewriter"/>
                <a:cs typeface="American Typewriter"/>
              </a:rPr>
              <a:t>K</a:t>
            </a:r>
            <a:r>
              <a:rPr dirty="0" sz="1250" spc="-204">
                <a:latin typeface="American Typewriter"/>
                <a:cs typeface="American Typewriter"/>
              </a:rPr>
              <a:t>r</a:t>
            </a:r>
            <a:r>
              <a:rPr dirty="0" sz="1250" spc="-110">
                <a:latin typeface="American Typewriter"/>
                <a:cs typeface="American Typewriter"/>
              </a:rPr>
              <a:t>amer</a:t>
            </a:r>
            <a:r>
              <a:rPr dirty="0" sz="1250" spc="-90">
                <a:latin typeface="American Typewriter"/>
                <a:cs typeface="American Typewriter"/>
              </a:rPr>
              <a:t>t</a:t>
            </a:r>
            <a:r>
              <a:rPr dirty="0" sz="1250" spc="-70">
                <a:latin typeface="American Typewriter"/>
                <a:cs typeface="American Typewriter"/>
              </a:rPr>
              <a:t>o</a:t>
            </a:r>
            <a:r>
              <a:rPr dirty="0" sz="1250" spc="-105">
                <a:latin typeface="American Typewriter"/>
                <a:cs typeface="American Typewriter"/>
              </a:rPr>
              <a:t>n</a:t>
            </a:r>
            <a:r>
              <a:rPr dirty="0" sz="1250" spc="-265">
                <a:latin typeface="American Typewriter"/>
                <a:cs typeface="American Typewriter"/>
              </a:rPr>
              <a:t>y</a:t>
            </a:r>
            <a:r>
              <a:rPr dirty="0" sz="1250" spc="-25">
                <a:latin typeface="American Typewriter"/>
                <a:cs typeface="American Typewriter"/>
              </a:rPr>
              <a:t>.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85">
                <a:latin typeface="American Typewriter"/>
                <a:cs typeface="American Typewriter"/>
              </a:rPr>
              <a:t>(</a:t>
            </a:r>
            <a:r>
              <a:rPr dirty="0" sz="1250" spc="-155">
                <a:latin typeface="American Typewriter"/>
                <a:cs typeface="American Typewriter"/>
              </a:rPr>
              <a:t>2015</a:t>
            </a:r>
            <a:r>
              <a:rPr dirty="0" sz="1250" spc="-135">
                <a:latin typeface="American Typewriter"/>
                <a:cs typeface="American Typewriter"/>
              </a:rPr>
              <a:t>)</a:t>
            </a:r>
            <a:r>
              <a:rPr dirty="0" sz="1250" spc="-75">
                <a:latin typeface="American Typewriter"/>
                <a:cs typeface="American Typewriter"/>
              </a:rPr>
              <a:t>.</a:t>
            </a:r>
            <a:r>
              <a:rPr dirty="0" sz="1250" spc="-15">
                <a:latin typeface="American Typewriter"/>
                <a:cs typeface="American Typewriter"/>
              </a:rPr>
              <a:t> </a:t>
            </a:r>
            <a:r>
              <a:rPr dirty="0" sz="1250" spc="40" i="1">
                <a:latin typeface="Athelas"/>
                <a:cs typeface="Athelas"/>
              </a:rPr>
              <a:t>Superb</a:t>
            </a:r>
            <a:r>
              <a:rPr dirty="0" sz="1250" spc="30" i="1">
                <a:latin typeface="Athelas"/>
                <a:cs typeface="Athelas"/>
              </a:rPr>
              <a:t>o</a:t>
            </a:r>
            <a:r>
              <a:rPr dirty="0" sz="1250" spc="-10" i="1">
                <a:latin typeface="Athelas"/>
                <a:cs typeface="Athelas"/>
              </a:rPr>
              <a:t>wl</a:t>
            </a:r>
            <a:r>
              <a:rPr dirty="0" sz="1250" spc="15" i="1">
                <a:latin typeface="Athelas"/>
                <a:cs typeface="Athelas"/>
              </a:rPr>
              <a:t> </a:t>
            </a:r>
            <a:r>
              <a:rPr dirty="0" sz="1250" spc="100" i="1">
                <a:latin typeface="Athelas"/>
                <a:cs typeface="Athelas"/>
              </a:rPr>
              <a:t>27</a:t>
            </a:r>
            <a:r>
              <a:rPr dirty="0" sz="1250" spc="30" i="1">
                <a:latin typeface="Athelas"/>
                <a:cs typeface="Athelas"/>
              </a:rPr>
              <a:t> </a:t>
            </a:r>
            <a:r>
              <a:rPr dirty="0" sz="1250" i="1">
                <a:latin typeface="Athelas"/>
                <a:cs typeface="Athelas"/>
              </a:rPr>
              <a:t>-</a:t>
            </a:r>
            <a:r>
              <a:rPr dirty="0" sz="1250" spc="30" i="1">
                <a:latin typeface="Athelas"/>
                <a:cs typeface="Athelas"/>
              </a:rPr>
              <a:t> </a:t>
            </a:r>
            <a:r>
              <a:rPr dirty="0" sz="1250" spc="20" i="1">
                <a:latin typeface="Athelas"/>
                <a:cs typeface="Athelas"/>
              </a:rPr>
              <a:t>A</a:t>
            </a:r>
            <a:r>
              <a:rPr dirty="0" sz="1250" spc="-5" i="1">
                <a:latin typeface="Athelas"/>
                <a:cs typeface="Athelas"/>
              </a:rPr>
              <a:t>n</a:t>
            </a:r>
            <a:r>
              <a:rPr dirty="0" sz="1250" spc="65" i="1">
                <a:latin typeface="Athelas"/>
                <a:cs typeface="Athelas"/>
              </a:rPr>
              <a:t>them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i="1">
                <a:latin typeface="Athelas"/>
                <a:cs typeface="Athelas"/>
              </a:rPr>
              <a:t>-</a:t>
            </a:r>
            <a:r>
              <a:rPr dirty="0" sz="1250" spc="30" i="1">
                <a:latin typeface="Athelas"/>
                <a:cs typeface="Athelas"/>
              </a:rPr>
              <a:t> </a:t>
            </a:r>
            <a:r>
              <a:rPr dirty="0" sz="1250" spc="20" i="1">
                <a:latin typeface="Athelas"/>
                <a:cs typeface="Athelas"/>
              </a:rPr>
              <a:t>Garth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45" i="1">
                <a:latin typeface="Athelas"/>
                <a:cs typeface="Athelas"/>
              </a:rPr>
              <a:t>Broo</a:t>
            </a:r>
            <a:r>
              <a:rPr dirty="0" sz="1250" spc="35" i="1">
                <a:latin typeface="Athelas"/>
                <a:cs typeface="Athelas"/>
              </a:rPr>
              <a:t>k</a:t>
            </a:r>
            <a:r>
              <a:rPr dirty="0" sz="1250" spc="55" i="1">
                <a:latin typeface="Athelas"/>
                <a:cs typeface="Athelas"/>
              </a:rPr>
              <a:t>s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i="1">
                <a:latin typeface="Athelas"/>
                <a:cs typeface="Athelas"/>
              </a:rPr>
              <a:t>-</a:t>
            </a:r>
            <a:r>
              <a:rPr dirty="0" sz="1250" i="1">
                <a:latin typeface="Athelas"/>
                <a:cs typeface="Athelas"/>
              </a:rPr>
              <a:t> </a:t>
            </a:r>
            <a:r>
              <a:rPr dirty="0" sz="1250" spc="5" i="1">
                <a:latin typeface="Athelas"/>
                <a:cs typeface="Athelas"/>
              </a:rPr>
              <a:t>(flyo</a:t>
            </a:r>
            <a:r>
              <a:rPr dirty="0" sz="1250" spc="30" i="1">
                <a:latin typeface="Athelas"/>
                <a:cs typeface="Athelas"/>
              </a:rPr>
              <a:t>ver).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-245">
                <a:latin typeface="American Typewriter"/>
                <a:cs typeface="American Typewriter"/>
              </a:rPr>
              <a:t>R</a:t>
            </a:r>
            <a:r>
              <a:rPr dirty="0" sz="1250" spc="-40">
                <a:latin typeface="American Typewriter"/>
                <a:cs typeface="American Typewriter"/>
              </a:rPr>
              <a:t>e</a:t>
            </a:r>
            <a:r>
              <a:rPr dirty="0" sz="1250" spc="-85">
                <a:latin typeface="American Typewriter"/>
                <a:cs typeface="American Typewriter"/>
              </a:rPr>
              <a:t>tri</a:t>
            </a:r>
            <a:r>
              <a:rPr dirty="0" sz="1250" spc="-125">
                <a:latin typeface="American Typewriter"/>
                <a:cs typeface="American Typewriter"/>
              </a:rPr>
              <a:t>e</a:t>
            </a:r>
            <a:r>
              <a:rPr dirty="0" sz="1250" spc="-190">
                <a:latin typeface="American Typewriter"/>
                <a:cs typeface="American Typewriter"/>
              </a:rPr>
              <a:t>v</a:t>
            </a:r>
            <a:r>
              <a:rPr dirty="0" sz="1250" spc="-50">
                <a:latin typeface="American Typewriter"/>
                <a:cs typeface="American Typewriter"/>
              </a:rPr>
              <a:t>ed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95">
                <a:latin typeface="American Typewriter"/>
                <a:cs typeface="American Typewriter"/>
              </a:rPr>
              <a:t>f</a:t>
            </a:r>
            <a:r>
              <a:rPr dirty="0" sz="1250" spc="-145">
                <a:latin typeface="American Typewriter"/>
                <a:cs typeface="American Typewriter"/>
              </a:rPr>
              <a:t>r</a:t>
            </a:r>
            <a:r>
              <a:rPr dirty="0" sz="1250" spc="-60">
                <a:latin typeface="American Typewriter"/>
                <a:cs typeface="American Typewriter"/>
              </a:rPr>
              <a:t>om: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145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h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t</a:t>
            </a:r>
            <a:r>
              <a:rPr dirty="0" sz="1250" spc="-60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t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p</a:t>
            </a:r>
            <a:r>
              <a:rPr dirty="0" sz="1250" spc="-40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s://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w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w</a:t>
            </a:r>
            <a:r>
              <a:rPr dirty="0" sz="1250" spc="-180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w</a:t>
            </a:r>
            <a:r>
              <a:rPr dirty="0" sz="1250" spc="-75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.</a:t>
            </a:r>
            <a:r>
              <a:rPr dirty="0" sz="1250" spc="-195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y</a:t>
            </a:r>
            <a:r>
              <a:rPr dirty="0" sz="1250" spc="-65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outube.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c</a:t>
            </a:r>
            <a:r>
              <a:rPr dirty="0" sz="1250" spc="-60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om/</a:t>
            </a:r>
            <a:r>
              <a:rPr dirty="0" sz="1250" spc="-85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w</a:t>
            </a:r>
            <a:r>
              <a:rPr dirty="0" sz="1250" spc="-110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a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t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ch?v=</a:t>
            </a:r>
            <a:r>
              <a:rPr dirty="0" sz="1250" spc="-80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_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0</a:t>
            </a:r>
            <a:r>
              <a:rPr dirty="0" sz="1250" spc="-200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xAlYYZni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5"/>
              </a:rPr>
              <a:t>4</a:t>
            </a:r>
            <a:endParaRPr sz="1250">
              <a:latin typeface="American Typewriter"/>
              <a:cs typeface="American Typewrite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366471" y="12778678"/>
            <a:ext cx="3450590" cy="384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250" spc="-229">
                <a:latin typeface="American Typewriter"/>
                <a:cs typeface="American Typewriter"/>
              </a:rPr>
              <a:t>SSK</a:t>
            </a:r>
            <a:r>
              <a:rPr dirty="0" sz="1250" spc="-155">
                <a:latin typeface="American Typewriter"/>
                <a:cs typeface="American Typewriter"/>
              </a:rPr>
              <a:t>1558</a:t>
            </a:r>
            <a:r>
              <a:rPr dirty="0" sz="1250" spc="-25">
                <a:latin typeface="American Typewriter"/>
                <a:cs typeface="American Typewriter"/>
              </a:rPr>
              <a:t>.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185">
                <a:latin typeface="American Typewriter"/>
                <a:cs typeface="American Typewriter"/>
              </a:rPr>
              <a:t>(</a:t>
            </a:r>
            <a:r>
              <a:rPr dirty="0" sz="1250" spc="-155">
                <a:latin typeface="American Typewriter"/>
                <a:cs typeface="American Typewriter"/>
              </a:rPr>
              <a:t>2007</a:t>
            </a:r>
            <a:r>
              <a:rPr dirty="0" sz="1250" spc="-135">
                <a:latin typeface="American Typewriter"/>
                <a:cs typeface="American Typewriter"/>
              </a:rPr>
              <a:t>)</a:t>
            </a:r>
            <a:r>
              <a:rPr dirty="0" sz="1250" spc="-75">
                <a:latin typeface="American Typewriter"/>
                <a:cs typeface="American Typewriter"/>
              </a:rPr>
              <a:t>.</a:t>
            </a:r>
            <a:r>
              <a:rPr dirty="0" sz="1250" spc="-15">
                <a:latin typeface="American Typewriter"/>
                <a:cs typeface="American Typewriter"/>
              </a:rPr>
              <a:t> </a:t>
            </a:r>
            <a:r>
              <a:rPr dirty="0" sz="1250" spc="25" i="1">
                <a:latin typeface="Athelas"/>
                <a:cs typeface="Athelas"/>
              </a:rPr>
              <a:t>National</a:t>
            </a:r>
            <a:r>
              <a:rPr dirty="0" sz="1250" spc="15" i="1">
                <a:latin typeface="Athelas"/>
                <a:cs typeface="Athelas"/>
              </a:rPr>
              <a:t> </a:t>
            </a:r>
            <a:r>
              <a:rPr dirty="0" sz="1250" spc="20" i="1">
                <a:latin typeface="Athelas"/>
                <a:cs typeface="Athelas"/>
              </a:rPr>
              <a:t>A</a:t>
            </a:r>
            <a:r>
              <a:rPr dirty="0" sz="1250" i="1">
                <a:latin typeface="Athelas"/>
                <a:cs typeface="Athelas"/>
              </a:rPr>
              <a:t>n</a:t>
            </a:r>
            <a:r>
              <a:rPr dirty="0" sz="1250" spc="65" i="1">
                <a:latin typeface="Athelas"/>
                <a:cs typeface="Athelas"/>
              </a:rPr>
              <a:t>them.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-245">
                <a:latin typeface="American Typewriter"/>
                <a:cs typeface="American Typewriter"/>
              </a:rPr>
              <a:t>R</a:t>
            </a:r>
            <a:r>
              <a:rPr dirty="0" sz="1250" spc="-40">
                <a:latin typeface="American Typewriter"/>
                <a:cs typeface="American Typewriter"/>
              </a:rPr>
              <a:t>e</a:t>
            </a:r>
            <a:r>
              <a:rPr dirty="0" sz="1250" spc="-85">
                <a:latin typeface="American Typewriter"/>
                <a:cs typeface="American Typewriter"/>
              </a:rPr>
              <a:t>tri</a:t>
            </a:r>
            <a:r>
              <a:rPr dirty="0" sz="1250" spc="-125">
                <a:latin typeface="American Typewriter"/>
                <a:cs typeface="American Typewriter"/>
              </a:rPr>
              <a:t>e</a:t>
            </a:r>
            <a:r>
              <a:rPr dirty="0" sz="1250" spc="-190">
                <a:latin typeface="American Typewriter"/>
                <a:cs typeface="American Typewriter"/>
              </a:rPr>
              <a:t>v</a:t>
            </a:r>
            <a:r>
              <a:rPr dirty="0" sz="1250" spc="-50">
                <a:latin typeface="American Typewriter"/>
                <a:cs typeface="American Typewriter"/>
              </a:rPr>
              <a:t>ed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95">
                <a:latin typeface="American Typewriter"/>
                <a:cs typeface="American Typewriter"/>
              </a:rPr>
              <a:t>f</a:t>
            </a:r>
            <a:r>
              <a:rPr dirty="0" sz="1250" spc="-145">
                <a:latin typeface="American Typewriter"/>
                <a:cs typeface="American Typewriter"/>
              </a:rPr>
              <a:t>r</a:t>
            </a:r>
            <a:r>
              <a:rPr dirty="0" sz="1250" spc="-60">
                <a:latin typeface="American Typewriter"/>
                <a:cs typeface="American Typewriter"/>
              </a:rPr>
              <a:t>om: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145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h</a:t>
            </a:r>
            <a:r>
              <a:rPr dirty="0" sz="1250" spc="-10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t</a:t>
            </a:r>
            <a:r>
              <a:rPr dirty="0" sz="1250" spc="-6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t</a:t>
            </a:r>
            <a:r>
              <a:rPr dirty="0" sz="1250" spc="-10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p</a:t>
            </a:r>
            <a:r>
              <a:rPr dirty="0" sz="1250" spc="-4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s://</a:t>
            </a:r>
            <a:r>
              <a:rPr dirty="0" sz="1250" spc="-7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w</a:t>
            </a:r>
            <a:r>
              <a:rPr dirty="0" sz="1250" spc="-95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w</a:t>
            </a:r>
            <a:r>
              <a:rPr dirty="0" sz="1250" spc="-18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w</a:t>
            </a:r>
            <a:r>
              <a:rPr dirty="0" sz="1250" spc="-75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.</a:t>
            </a:r>
            <a:r>
              <a:rPr dirty="0" sz="1250" spc="-195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y</a:t>
            </a:r>
            <a:r>
              <a:rPr dirty="0" sz="1250" spc="-65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outube.</a:t>
            </a:r>
            <a:r>
              <a:rPr dirty="0" sz="1250" spc="-7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c</a:t>
            </a:r>
            <a:r>
              <a:rPr dirty="0" sz="1250" spc="-6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om/</a:t>
            </a:r>
            <a:r>
              <a:rPr dirty="0" sz="1250" spc="-85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w</a:t>
            </a:r>
            <a:r>
              <a:rPr dirty="0" sz="1250" spc="-11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a</a:t>
            </a:r>
            <a:r>
              <a:rPr dirty="0" sz="1250" spc="-95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t</a:t>
            </a:r>
            <a:r>
              <a:rPr dirty="0" sz="1250" spc="-11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ch?v=</a:t>
            </a:r>
            <a:r>
              <a:rPr dirty="0" sz="1250" spc="-16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NJgWT</a:t>
            </a:r>
            <a:r>
              <a:rPr dirty="0" sz="1250" spc="-155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8</a:t>
            </a:r>
            <a:r>
              <a:rPr dirty="0" sz="1250" spc="-130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NM</a:t>
            </a:r>
            <a:r>
              <a:rPr dirty="0" sz="1250" spc="-195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P</a:t>
            </a:r>
            <a:r>
              <a:rPr dirty="0" sz="1250" spc="-245">
                <a:solidFill>
                  <a:srgbClr val="0000FF"/>
                </a:solidFill>
                <a:latin typeface="American Typewriter"/>
                <a:cs typeface="American Typewriter"/>
                <a:hlinkClick r:id="rId6"/>
              </a:rPr>
              <a:t>Js</a:t>
            </a:r>
            <a:endParaRPr sz="1250">
              <a:latin typeface="American Typewriter"/>
              <a:cs typeface="American Typewrite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66471" y="13365049"/>
            <a:ext cx="4243705" cy="579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600"/>
              </a:lnSpc>
            </a:pPr>
            <a:r>
              <a:rPr dirty="0" sz="1250" spc="-260">
                <a:latin typeface="American Typewriter"/>
                <a:cs typeface="American Typewriter"/>
              </a:rPr>
              <a:t>V</a:t>
            </a:r>
            <a:r>
              <a:rPr dirty="0" sz="1250" spc="-100">
                <a:latin typeface="American Typewriter"/>
                <a:cs typeface="American Typewriter"/>
              </a:rPr>
              <a:t>all</a:t>
            </a:r>
            <a:r>
              <a:rPr dirty="0" sz="1250" spc="-85">
                <a:latin typeface="American Typewriter"/>
                <a:cs typeface="American Typewriter"/>
              </a:rPr>
              <a:t>i</a:t>
            </a:r>
            <a:r>
              <a:rPr dirty="0" sz="1250" spc="-25">
                <a:latin typeface="American Typewriter"/>
                <a:cs typeface="American Typewriter"/>
              </a:rPr>
              <a:t>,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70">
                <a:latin typeface="American Typewriter"/>
                <a:cs typeface="American Typewriter"/>
              </a:rPr>
              <a:t>C.</a:t>
            </a:r>
            <a:r>
              <a:rPr dirty="0" sz="1250" spc="-40">
                <a:latin typeface="American Typewriter"/>
                <a:cs typeface="American Typewriter"/>
              </a:rPr>
              <a:t>,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70">
                <a:latin typeface="American Typewriter"/>
                <a:cs typeface="American Typewriter"/>
              </a:rPr>
              <a:t>Lu</a:t>
            </a:r>
            <a:r>
              <a:rPr dirty="0" sz="1250" spc="-145">
                <a:latin typeface="American Typewriter"/>
                <a:cs typeface="American Typewriter"/>
              </a:rPr>
              <a:t>c</a:t>
            </a:r>
            <a:r>
              <a:rPr dirty="0" sz="1250" spc="-80">
                <a:latin typeface="American Typewriter"/>
                <a:cs typeface="American Typewriter"/>
              </a:rPr>
              <a:t>as,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70">
                <a:latin typeface="American Typewriter"/>
                <a:cs typeface="American Typewriter"/>
              </a:rPr>
              <a:t>C.</a:t>
            </a:r>
            <a:r>
              <a:rPr dirty="0" sz="1250" spc="-40">
                <a:latin typeface="American Typewriter"/>
                <a:cs typeface="American Typewriter"/>
              </a:rPr>
              <a:t>,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125">
                <a:latin typeface="American Typewriter"/>
                <a:cs typeface="American Typewriter"/>
              </a:rPr>
              <a:t>Mul</a:t>
            </a:r>
            <a:r>
              <a:rPr dirty="0" sz="1250" spc="-125">
                <a:latin typeface="American Typewriter"/>
                <a:cs typeface="American Typewriter"/>
              </a:rPr>
              <a:t>r</a:t>
            </a:r>
            <a:r>
              <a:rPr dirty="0" sz="1250" spc="-50">
                <a:latin typeface="American Typewriter"/>
                <a:cs typeface="American Typewriter"/>
              </a:rPr>
              <a:t>oon</a:t>
            </a:r>
            <a:r>
              <a:rPr dirty="0" sz="1250" spc="-50">
                <a:latin typeface="American Typewriter"/>
                <a:cs typeface="American Typewriter"/>
              </a:rPr>
              <a:t>e</a:t>
            </a:r>
            <a:r>
              <a:rPr dirty="0" sz="1250" spc="-270">
                <a:latin typeface="American Typewriter"/>
                <a:cs typeface="American Typewriter"/>
              </a:rPr>
              <a:t>y</a:t>
            </a:r>
            <a:r>
              <a:rPr dirty="0" sz="1250" spc="-25">
                <a:latin typeface="American Typewriter"/>
                <a:cs typeface="American Typewriter"/>
              </a:rPr>
              <a:t>,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25">
                <a:latin typeface="American Typewriter"/>
                <a:cs typeface="American Typewriter"/>
              </a:rPr>
              <a:t>K.,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55">
                <a:latin typeface="American Typewriter"/>
                <a:cs typeface="American Typewriter"/>
              </a:rPr>
              <a:t>&amp;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120">
                <a:latin typeface="American Typewriter"/>
                <a:cs typeface="American Typewriter"/>
              </a:rPr>
              <a:t>Villa</a:t>
            </a:r>
            <a:r>
              <a:rPr dirty="0" sz="1250" spc="-95">
                <a:latin typeface="American Typewriter"/>
                <a:cs typeface="American Typewriter"/>
              </a:rPr>
              <a:t>nu</a:t>
            </a:r>
            <a:r>
              <a:rPr dirty="0" sz="1250" spc="-85">
                <a:latin typeface="American Typewriter"/>
                <a:cs typeface="American Typewriter"/>
              </a:rPr>
              <a:t>e</a:t>
            </a:r>
            <a:r>
              <a:rPr dirty="0" sz="1250" spc="-195">
                <a:latin typeface="American Typewriter"/>
                <a:cs typeface="American Typewriter"/>
              </a:rPr>
              <a:t>v</a:t>
            </a:r>
            <a:r>
              <a:rPr dirty="0" sz="1250" spc="-60">
                <a:latin typeface="American Typewriter"/>
                <a:cs typeface="American Typewriter"/>
              </a:rPr>
              <a:t>a,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55">
                <a:latin typeface="American Typewriter"/>
                <a:cs typeface="American Typewriter"/>
              </a:rPr>
              <a:t>M.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180">
                <a:latin typeface="American Typewriter"/>
                <a:cs typeface="American Typewriter"/>
              </a:rPr>
              <a:t>(</a:t>
            </a:r>
            <a:r>
              <a:rPr dirty="0" sz="1250" spc="-155">
                <a:latin typeface="American Typewriter"/>
                <a:cs typeface="American Typewriter"/>
              </a:rPr>
              <a:t>2011</a:t>
            </a:r>
            <a:r>
              <a:rPr dirty="0" sz="1250" spc="-105">
                <a:latin typeface="American Typewriter"/>
                <a:cs typeface="American Typewriter"/>
              </a:rPr>
              <a:t>).</a:t>
            </a:r>
            <a:r>
              <a:rPr dirty="0" sz="1250" spc="-75">
                <a:latin typeface="American Typewriter"/>
                <a:cs typeface="American Typewriter"/>
              </a:rPr>
              <a:t> </a:t>
            </a:r>
            <a:r>
              <a:rPr dirty="0" sz="1250" spc="-5" i="1">
                <a:latin typeface="Athelas"/>
                <a:cs typeface="Athelas"/>
              </a:rPr>
              <a:t>Lingui</a:t>
            </a:r>
            <a:r>
              <a:rPr dirty="0" sz="1250" spc="-15" i="1">
                <a:latin typeface="Athelas"/>
                <a:cs typeface="Athelas"/>
              </a:rPr>
              <a:t>s</a:t>
            </a:r>
            <a:r>
              <a:rPr dirty="0" sz="1250" spc="25" i="1">
                <a:latin typeface="Athelas"/>
                <a:cs typeface="Athelas"/>
              </a:rPr>
              <a:t>ti</a:t>
            </a:r>
            <a:r>
              <a:rPr dirty="0" sz="1250" spc="25" i="1">
                <a:latin typeface="Athelas"/>
                <a:cs typeface="Athelas"/>
              </a:rPr>
              <a:t>c</a:t>
            </a:r>
            <a:r>
              <a:rPr dirty="0" sz="1250" spc="55" i="1">
                <a:latin typeface="Athelas"/>
                <a:cs typeface="Athelas"/>
              </a:rPr>
              <a:t>s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80" i="1">
                <a:latin typeface="Athelas"/>
                <a:cs typeface="Athelas"/>
              </a:rPr>
              <a:t>o</a:t>
            </a:r>
            <a:r>
              <a:rPr dirty="0" sz="1250" spc="55" i="1">
                <a:latin typeface="Athelas"/>
                <a:cs typeface="Athelas"/>
              </a:rPr>
              <a:t>f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80" i="1">
                <a:latin typeface="Athelas"/>
                <a:cs typeface="Athelas"/>
              </a:rPr>
              <a:t>Am</a:t>
            </a:r>
            <a:r>
              <a:rPr dirty="0" sz="1250" spc="40" i="1">
                <a:latin typeface="Athelas"/>
                <a:cs typeface="Athelas"/>
              </a:rPr>
              <a:t>e</a:t>
            </a:r>
            <a:r>
              <a:rPr dirty="0" sz="1250" spc="5" i="1">
                <a:latin typeface="Athelas"/>
                <a:cs typeface="Athelas"/>
              </a:rPr>
              <a:t>ri</a:t>
            </a:r>
            <a:r>
              <a:rPr dirty="0" sz="1250" spc="-5" i="1">
                <a:latin typeface="Athelas"/>
                <a:cs typeface="Athelas"/>
              </a:rPr>
              <a:t>c</a:t>
            </a:r>
            <a:r>
              <a:rPr dirty="0" sz="1250" spc="35" i="1">
                <a:latin typeface="Athelas"/>
                <a:cs typeface="Athelas"/>
              </a:rPr>
              <a:t>a</a:t>
            </a:r>
            <a:r>
              <a:rPr dirty="0" sz="1250" spc="40" i="1">
                <a:latin typeface="Athelas"/>
                <a:cs typeface="Athelas"/>
              </a:rPr>
              <a:t>n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i="1">
                <a:latin typeface="Athelas"/>
                <a:cs typeface="Athelas"/>
              </a:rPr>
              <a:t>Sig</a:t>
            </a:r>
            <a:r>
              <a:rPr dirty="0" sz="1250" spc="5" i="1">
                <a:latin typeface="Athelas"/>
                <a:cs typeface="Athelas"/>
              </a:rPr>
              <a:t>n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45" i="1">
                <a:latin typeface="Athelas"/>
                <a:cs typeface="Athelas"/>
              </a:rPr>
              <a:t>Language</a:t>
            </a:r>
            <a:r>
              <a:rPr dirty="0" sz="1250" spc="20" i="1">
                <a:latin typeface="Athelas"/>
                <a:cs typeface="Athelas"/>
              </a:rPr>
              <a:t>: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20" i="1">
                <a:latin typeface="Athelas"/>
                <a:cs typeface="Athelas"/>
              </a:rPr>
              <a:t>An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-40" i="1">
                <a:latin typeface="Athelas"/>
                <a:cs typeface="Athelas"/>
              </a:rPr>
              <a:t>I</a:t>
            </a:r>
            <a:r>
              <a:rPr dirty="0" sz="1250" spc="-75" i="1">
                <a:latin typeface="Athelas"/>
                <a:cs typeface="Athelas"/>
              </a:rPr>
              <a:t>n</a:t>
            </a:r>
            <a:r>
              <a:rPr dirty="0" sz="1250" spc="45" i="1">
                <a:latin typeface="Athelas"/>
                <a:cs typeface="Athelas"/>
              </a:rPr>
              <a:t>troduction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-185">
                <a:latin typeface="American Typewriter"/>
                <a:cs typeface="American Typewriter"/>
              </a:rPr>
              <a:t>(</a:t>
            </a:r>
            <a:r>
              <a:rPr dirty="0" sz="1250" spc="-155">
                <a:latin typeface="American Typewriter"/>
                <a:cs typeface="American Typewriter"/>
              </a:rPr>
              <a:t>5</a:t>
            </a:r>
            <a:r>
              <a:rPr dirty="0" baseline="26143" sz="1275" spc="-97">
                <a:latin typeface="American Typewriter"/>
                <a:cs typeface="American Typewriter"/>
              </a:rPr>
              <a:t>t</a:t>
            </a:r>
            <a:r>
              <a:rPr dirty="0" baseline="26143" sz="1275" spc="-142">
                <a:latin typeface="American Typewriter"/>
                <a:cs typeface="American Typewriter"/>
              </a:rPr>
              <a:t>h</a:t>
            </a:r>
            <a:r>
              <a:rPr dirty="0" baseline="26143" sz="1275" spc="104">
                <a:latin typeface="American Typewriter"/>
                <a:cs typeface="American Typewriter"/>
              </a:rPr>
              <a:t> </a:t>
            </a:r>
            <a:r>
              <a:rPr dirty="0" sz="1250" spc="-65">
                <a:latin typeface="American Typewriter"/>
                <a:cs typeface="American Typewriter"/>
              </a:rPr>
              <a:t>ed.).</a:t>
            </a:r>
            <a:r>
              <a:rPr dirty="0" sz="1250" spc="-40">
                <a:latin typeface="American Typewriter"/>
                <a:cs typeface="American Typewriter"/>
              </a:rPr>
              <a:t> </a:t>
            </a:r>
            <a:r>
              <a:rPr dirty="0" sz="1250" spc="-75">
                <a:latin typeface="American Typewriter"/>
                <a:cs typeface="American Typewriter"/>
              </a:rPr>
              <a:t>p</a:t>
            </a:r>
            <a:r>
              <a:rPr dirty="0" sz="1250" spc="-35">
                <a:latin typeface="American Typewriter"/>
                <a:cs typeface="American Typewriter"/>
              </a:rPr>
              <a:t>.</a:t>
            </a:r>
            <a:r>
              <a:rPr dirty="0" sz="1250" spc="-155">
                <a:latin typeface="American Typewriter"/>
                <a:cs typeface="American Typewriter"/>
              </a:rPr>
              <a:t>138</a:t>
            </a:r>
            <a:r>
              <a:rPr dirty="0" sz="1250" spc="-25">
                <a:latin typeface="American Typewriter"/>
                <a:cs typeface="American Typewriter"/>
              </a:rPr>
              <a:t>,</a:t>
            </a:r>
            <a:r>
              <a:rPr dirty="0" sz="1250" spc="-15">
                <a:latin typeface="American Typewriter"/>
                <a:cs typeface="American Typewriter"/>
              </a:rPr>
              <a:t> </a:t>
            </a:r>
            <a:r>
              <a:rPr dirty="0" sz="1250" spc="-155">
                <a:latin typeface="American Typewriter"/>
                <a:cs typeface="American Typewriter"/>
              </a:rPr>
              <a:t>142</a:t>
            </a:r>
            <a:r>
              <a:rPr dirty="0" sz="1250" spc="-25">
                <a:latin typeface="American Typewriter"/>
                <a:cs typeface="American Typewriter"/>
              </a:rPr>
              <a:t>,</a:t>
            </a:r>
            <a:r>
              <a:rPr dirty="0" sz="1250" spc="-20">
                <a:latin typeface="American Typewriter"/>
                <a:cs typeface="American Typewriter"/>
              </a:rPr>
              <a:t> </a:t>
            </a:r>
            <a:r>
              <a:rPr dirty="0" sz="1250" spc="-155">
                <a:latin typeface="American Typewriter"/>
                <a:cs typeface="American Typewriter"/>
              </a:rPr>
              <a:t>193</a:t>
            </a:r>
            <a:r>
              <a:rPr dirty="0" sz="1250" spc="-25">
                <a:latin typeface="American Typewriter"/>
                <a:cs typeface="American Typewriter"/>
              </a:rPr>
              <a:t>.</a:t>
            </a:r>
            <a:r>
              <a:rPr dirty="0" sz="1250" spc="-15">
                <a:latin typeface="American Typewriter"/>
                <a:cs typeface="American Typewriter"/>
              </a:rPr>
              <a:t> </a:t>
            </a:r>
            <a:r>
              <a:rPr dirty="0" sz="1250" spc="-75">
                <a:latin typeface="American Typewriter"/>
                <a:cs typeface="American Typewriter"/>
              </a:rPr>
              <a:t>W</a:t>
            </a:r>
            <a:r>
              <a:rPr dirty="0" sz="1250" spc="-110">
                <a:latin typeface="American Typewriter"/>
                <a:cs typeface="American Typewriter"/>
              </a:rPr>
              <a:t>ashin</a:t>
            </a:r>
            <a:r>
              <a:rPr dirty="0" sz="1250" spc="-130">
                <a:latin typeface="American Typewriter"/>
                <a:cs typeface="American Typewriter"/>
              </a:rPr>
              <a:t>g</a:t>
            </a:r>
            <a:r>
              <a:rPr dirty="0" sz="1250" spc="-95">
                <a:latin typeface="American Typewriter"/>
                <a:cs typeface="American Typewriter"/>
              </a:rPr>
              <a:t>t</a:t>
            </a:r>
            <a:r>
              <a:rPr dirty="0" sz="1250" spc="-75">
                <a:latin typeface="American Typewriter"/>
                <a:cs typeface="American Typewriter"/>
              </a:rPr>
              <a:t>on</a:t>
            </a:r>
            <a:r>
              <a:rPr dirty="0" sz="1250" spc="-35">
                <a:latin typeface="American Typewriter"/>
                <a:cs typeface="American Typewriter"/>
              </a:rPr>
              <a:t>,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10">
                <a:latin typeface="American Typewriter"/>
                <a:cs typeface="American Typewriter"/>
              </a:rPr>
              <a:t>DC</a:t>
            </a:r>
            <a:r>
              <a:rPr dirty="0" sz="1250" spc="-45">
                <a:latin typeface="American Typewriter"/>
                <a:cs typeface="American Typewriter"/>
              </a:rPr>
              <a:t>: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00">
                <a:latin typeface="American Typewriter"/>
                <a:cs typeface="American Typewriter"/>
              </a:rPr>
              <a:t>Gal</a:t>
            </a:r>
            <a:r>
              <a:rPr dirty="0" sz="1250" spc="-65">
                <a:latin typeface="American Typewriter"/>
                <a:cs typeface="American Typewriter"/>
              </a:rPr>
              <a:t>l</a:t>
            </a:r>
            <a:r>
              <a:rPr dirty="0" sz="1250" spc="-75">
                <a:latin typeface="American Typewriter"/>
                <a:cs typeface="American Typewriter"/>
              </a:rPr>
              <a:t>aud</a:t>
            </a:r>
            <a:r>
              <a:rPr dirty="0" sz="1250" spc="-85">
                <a:latin typeface="American Typewriter"/>
                <a:cs typeface="American Typewriter"/>
              </a:rPr>
              <a:t>e</a:t>
            </a:r>
            <a:r>
              <a:rPr dirty="0" sz="1250" spc="-75">
                <a:latin typeface="American Typewriter"/>
                <a:cs typeface="American Typewriter"/>
              </a:rPr>
              <a:t>t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14">
                <a:latin typeface="American Typewriter"/>
                <a:cs typeface="American Typewriter"/>
              </a:rPr>
              <a:t>Uni</a:t>
            </a:r>
            <a:r>
              <a:rPr dirty="0" sz="1250" spc="-145">
                <a:latin typeface="American Typewriter"/>
                <a:cs typeface="American Typewriter"/>
              </a:rPr>
              <a:t>v</a:t>
            </a:r>
            <a:r>
              <a:rPr dirty="0" sz="1250" spc="-100">
                <a:latin typeface="American Typewriter"/>
                <a:cs typeface="American Typewriter"/>
              </a:rPr>
              <a:t>e</a:t>
            </a:r>
            <a:r>
              <a:rPr dirty="0" sz="1250" spc="-120">
                <a:latin typeface="American Typewriter"/>
                <a:cs typeface="American Typewriter"/>
              </a:rPr>
              <a:t>r</a:t>
            </a:r>
            <a:r>
              <a:rPr dirty="0" sz="1250" spc="-110">
                <a:latin typeface="American Typewriter"/>
                <a:cs typeface="American Typewriter"/>
              </a:rPr>
              <a:t>sit</a:t>
            </a:r>
            <a:r>
              <a:rPr dirty="0" sz="1250" spc="-155">
                <a:latin typeface="American Typewriter"/>
                <a:cs typeface="American Typewriter"/>
              </a:rPr>
              <a:t>y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180">
                <a:latin typeface="American Typewriter"/>
                <a:cs typeface="American Typewriter"/>
              </a:rPr>
              <a:t>P</a:t>
            </a:r>
            <a:r>
              <a:rPr dirty="0" sz="1250" spc="-155">
                <a:latin typeface="American Typewriter"/>
                <a:cs typeface="American Typewriter"/>
              </a:rPr>
              <a:t>r</a:t>
            </a:r>
            <a:r>
              <a:rPr dirty="0" sz="1250" spc="-70">
                <a:latin typeface="American Typewriter"/>
                <a:cs typeface="American Typewriter"/>
              </a:rPr>
              <a:t>ess.</a:t>
            </a:r>
            <a:endParaRPr sz="1250">
              <a:latin typeface="American Typewriter"/>
              <a:cs typeface="American Typewrite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366471" y="14147922"/>
            <a:ext cx="4299585" cy="5784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2299"/>
              </a:lnSpc>
            </a:pPr>
            <a:r>
              <a:rPr dirty="0" sz="1250" spc="-75">
                <a:latin typeface="American Typewriter"/>
                <a:cs typeface="American Typewriter"/>
              </a:rPr>
              <a:t>W</a:t>
            </a:r>
            <a:r>
              <a:rPr dirty="0" sz="1250" spc="-105">
                <a:latin typeface="American Typewriter"/>
                <a:cs typeface="American Typewriter"/>
              </a:rPr>
              <a:t>an</a:t>
            </a:r>
            <a:r>
              <a:rPr dirty="0" sz="1250" spc="-114">
                <a:latin typeface="American Typewriter"/>
                <a:cs typeface="American Typewriter"/>
              </a:rPr>
              <a:t>g</a:t>
            </a:r>
            <a:r>
              <a:rPr dirty="0" sz="1250" spc="-30">
                <a:latin typeface="American Typewriter"/>
                <a:cs typeface="American Typewriter"/>
              </a:rPr>
              <a:t>e</a:t>
            </a:r>
            <a:r>
              <a:rPr dirty="0" sz="1250" spc="-290">
                <a:latin typeface="American Typewriter"/>
                <a:cs typeface="American Typewriter"/>
              </a:rPr>
              <a:t>r</a:t>
            </a:r>
            <a:r>
              <a:rPr dirty="0" sz="1250" spc="-25">
                <a:latin typeface="American Typewriter"/>
                <a:cs typeface="American Typewriter"/>
              </a:rPr>
              <a:t>,</a:t>
            </a:r>
            <a:r>
              <a:rPr dirty="0" sz="1250" spc="-25">
                <a:latin typeface="American Typewriter"/>
                <a:cs typeface="American Typewriter"/>
              </a:rPr>
              <a:t> </a:t>
            </a:r>
            <a:r>
              <a:rPr dirty="0" sz="1250" spc="-165">
                <a:latin typeface="American Typewriter"/>
                <a:cs typeface="American Typewriter"/>
              </a:rPr>
              <a:t>K.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185">
                <a:latin typeface="American Typewriter"/>
                <a:cs typeface="American Typewriter"/>
              </a:rPr>
              <a:t>(</a:t>
            </a:r>
            <a:r>
              <a:rPr dirty="0" sz="1250" spc="-155">
                <a:latin typeface="American Typewriter"/>
                <a:cs typeface="American Typewriter"/>
              </a:rPr>
              <a:t>2014</a:t>
            </a:r>
            <a:r>
              <a:rPr dirty="0" sz="1250" spc="-135">
                <a:latin typeface="American Typewriter"/>
                <a:cs typeface="American Typewriter"/>
              </a:rPr>
              <a:t>)</a:t>
            </a:r>
            <a:r>
              <a:rPr dirty="0" sz="1250" spc="-75">
                <a:latin typeface="American Typewriter"/>
                <a:cs typeface="American Typewriter"/>
              </a:rPr>
              <a:t>.</a:t>
            </a:r>
            <a:r>
              <a:rPr dirty="0" sz="1250" spc="-15">
                <a:latin typeface="American Typewriter"/>
                <a:cs typeface="American Typewriter"/>
              </a:rPr>
              <a:t> </a:t>
            </a:r>
            <a:r>
              <a:rPr dirty="0" sz="1250" spc="15" i="1">
                <a:latin typeface="Athelas"/>
                <a:cs typeface="Athelas"/>
              </a:rPr>
              <a:t>Supe</a:t>
            </a:r>
            <a:r>
              <a:rPr dirty="0" sz="1250" spc="15" i="1">
                <a:latin typeface="Athelas"/>
                <a:cs typeface="Athelas"/>
              </a:rPr>
              <a:t>r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65" i="1">
                <a:latin typeface="Athelas"/>
                <a:cs typeface="Athelas"/>
              </a:rPr>
              <a:t>B</a:t>
            </a:r>
            <a:r>
              <a:rPr dirty="0" sz="1250" spc="40" i="1">
                <a:latin typeface="Athelas"/>
                <a:cs typeface="Athelas"/>
              </a:rPr>
              <a:t>o</a:t>
            </a:r>
            <a:r>
              <a:rPr dirty="0" sz="1250" spc="-10" i="1">
                <a:latin typeface="Athelas"/>
                <a:cs typeface="Athelas"/>
              </a:rPr>
              <a:t>wl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-140" i="1">
                <a:latin typeface="Athelas"/>
                <a:cs typeface="Athelas"/>
              </a:rPr>
              <a:t>X</a:t>
            </a:r>
            <a:r>
              <a:rPr dirty="0" sz="1250" spc="-220" i="1">
                <a:latin typeface="Athelas"/>
                <a:cs typeface="Athelas"/>
              </a:rPr>
              <a:t>L</a:t>
            </a:r>
            <a:r>
              <a:rPr dirty="0" sz="1250" spc="-105" i="1">
                <a:latin typeface="Athelas"/>
                <a:cs typeface="Athelas"/>
              </a:rPr>
              <a:t>VII</a:t>
            </a:r>
            <a:r>
              <a:rPr dirty="0" sz="1250" spc="-80" i="1">
                <a:latin typeface="Athelas"/>
                <a:cs typeface="Athelas"/>
              </a:rPr>
              <a:t>I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i="1">
                <a:latin typeface="Athelas"/>
                <a:cs typeface="Athelas"/>
              </a:rPr>
              <a:t>-</a:t>
            </a:r>
            <a:r>
              <a:rPr dirty="0" sz="1250" spc="30" i="1">
                <a:latin typeface="Athelas"/>
                <a:cs typeface="Athelas"/>
              </a:rPr>
              <a:t> </a:t>
            </a:r>
            <a:r>
              <a:rPr dirty="0" sz="1250" spc="25" i="1">
                <a:latin typeface="Athelas"/>
                <a:cs typeface="Athelas"/>
              </a:rPr>
              <a:t>National</a:t>
            </a:r>
            <a:r>
              <a:rPr dirty="0" sz="1250" spc="15" i="1">
                <a:latin typeface="Athelas"/>
                <a:cs typeface="Athelas"/>
              </a:rPr>
              <a:t> </a:t>
            </a:r>
            <a:r>
              <a:rPr dirty="0" sz="1250" spc="20" i="1">
                <a:latin typeface="Athelas"/>
                <a:cs typeface="Athelas"/>
              </a:rPr>
              <a:t>A</a:t>
            </a:r>
            <a:r>
              <a:rPr dirty="0" sz="1250" i="1">
                <a:latin typeface="Athelas"/>
                <a:cs typeface="Athelas"/>
              </a:rPr>
              <a:t>n</a:t>
            </a:r>
            <a:r>
              <a:rPr dirty="0" sz="1250" spc="65" i="1">
                <a:latin typeface="Athelas"/>
                <a:cs typeface="Athelas"/>
              </a:rPr>
              <a:t>them</a:t>
            </a:r>
            <a:r>
              <a:rPr dirty="0" sz="1250" spc="20" i="1">
                <a:latin typeface="Athelas"/>
                <a:cs typeface="Athelas"/>
              </a:rPr>
              <a:t> </a:t>
            </a:r>
            <a:r>
              <a:rPr dirty="0" sz="1250" spc="15" i="1">
                <a:latin typeface="Athelas"/>
                <a:cs typeface="Athelas"/>
              </a:rPr>
              <a:t>with</a:t>
            </a:r>
            <a:r>
              <a:rPr dirty="0" sz="1250" spc="25" i="1">
                <a:latin typeface="Athelas"/>
                <a:cs typeface="Athelas"/>
              </a:rPr>
              <a:t> </a:t>
            </a:r>
            <a:r>
              <a:rPr dirty="0" sz="1250" spc="5" i="1">
                <a:latin typeface="Athelas"/>
                <a:cs typeface="Athelas"/>
              </a:rPr>
              <a:t>A</a:t>
            </a:r>
            <a:r>
              <a:rPr dirty="0" sz="1250" spc="-120" i="1">
                <a:latin typeface="Athelas"/>
                <a:cs typeface="Athelas"/>
              </a:rPr>
              <a:t>S</a:t>
            </a:r>
            <a:r>
              <a:rPr dirty="0" sz="1250" spc="-120" i="1">
                <a:latin typeface="Athelas"/>
                <a:cs typeface="Athelas"/>
              </a:rPr>
              <a:t>L</a:t>
            </a:r>
            <a:r>
              <a:rPr dirty="0" sz="1250" spc="-20">
                <a:latin typeface="American Typewriter"/>
                <a:cs typeface="American Typewriter"/>
              </a:rPr>
              <a:t>. </a:t>
            </a:r>
            <a:r>
              <a:rPr dirty="0" sz="1250" spc="-245">
                <a:latin typeface="American Typewriter"/>
                <a:cs typeface="American Typewriter"/>
              </a:rPr>
              <a:t>R</a:t>
            </a:r>
            <a:r>
              <a:rPr dirty="0" sz="1250" spc="-40">
                <a:latin typeface="American Typewriter"/>
                <a:cs typeface="American Typewriter"/>
              </a:rPr>
              <a:t>e</a:t>
            </a:r>
            <a:r>
              <a:rPr dirty="0" sz="1250" spc="-85">
                <a:latin typeface="American Typewriter"/>
                <a:cs typeface="American Typewriter"/>
              </a:rPr>
              <a:t>tri</a:t>
            </a:r>
            <a:r>
              <a:rPr dirty="0" sz="1250" spc="-125">
                <a:latin typeface="American Typewriter"/>
                <a:cs typeface="American Typewriter"/>
              </a:rPr>
              <a:t>e</a:t>
            </a:r>
            <a:r>
              <a:rPr dirty="0" sz="1250" spc="-190">
                <a:latin typeface="American Typewriter"/>
                <a:cs typeface="American Typewriter"/>
              </a:rPr>
              <a:t>v</a:t>
            </a:r>
            <a:r>
              <a:rPr dirty="0" sz="1250" spc="-50">
                <a:latin typeface="American Typewriter"/>
                <a:cs typeface="American Typewriter"/>
              </a:rPr>
              <a:t>ed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95">
                <a:latin typeface="American Typewriter"/>
                <a:cs typeface="American Typewriter"/>
              </a:rPr>
              <a:t>f</a:t>
            </a:r>
            <a:r>
              <a:rPr dirty="0" sz="1250" spc="-145">
                <a:latin typeface="American Typewriter"/>
                <a:cs typeface="American Typewriter"/>
              </a:rPr>
              <a:t>r</a:t>
            </a:r>
            <a:r>
              <a:rPr dirty="0" sz="1250" spc="-60">
                <a:latin typeface="American Typewriter"/>
                <a:cs typeface="American Typewriter"/>
              </a:rPr>
              <a:t>om:</a:t>
            </a:r>
            <a:r>
              <a:rPr dirty="0" sz="1250" spc="-30">
                <a:latin typeface="American Typewriter"/>
                <a:cs typeface="American Typewriter"/>
              </a:rPr>
              <a:t> </a:t>
            </a:r>
            <a:r>
              <a:rPr dirty="0" sz="1250" spc="-145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h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t</a:t>
            </a:r>
            <a:r>
              <a:rPr dirty="0" sz="1250" spc="-60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t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p</a:t>
            </a:r>
            <a:r>
              <a:rPr dirty="0" sz="1250" spc="-40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s://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w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w</a:t>
            </a:r>
            <a:r>
              <a:rPr dirty="0" sz="1250" spc="-180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w</a:t>
            </a:r>
            <a:r>
              <a:rPr dirty="0" sz="1250" spc="-75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.</a:t>
            </a:r>
            <a:r>
              <a:rPr dirty="0" sz="1250" spc="-195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y</a:t>
            </a:r>
            <a:r>
              <a:rPr dirty="0" sz="1250" spc="-65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outube.</a:t>
            </a:r>
            <a:r>
              <a:rPr dirty="0" sz="1250" spc="-70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c</a:t>
            </a:r>
            <a:r>
              <a:rPr dirty="0" sz="1250" spc="-60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om/</a:t>
            </a:r>
            <a:r>
              <a:rPr dirty="0" sz="1250" spc="-85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w</a:t>
            </a:r>
            <a:r>
              <a:rPr dirty="0" sz="1250" spc="-110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a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t</a:t>
            </a:r>
            <a:r>
              <a:rPr dirty="0" sz="1250" spc="-114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ch?v=s</a:t>
            </a:r>
            <a:r>
              <a:rPr dirty="0" sz="1250" spc="-100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nps</a:t>
            </a:r>
            <a:r>
              <a:rPr dirty="0" sz="1250" spc="-120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G</a:t>
            </a:r>
            <a:r>
              <a:rPr dirty="0" sz="1250" spc="-155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7</a:t>
            </a:r>
            <a:r>
              <a:rPr dirty="0" sz="1250" spc="-95" u="sng">
                <a:solidFill>
                  <a:srgbClr val="0000FF"/>
                </a:solidFill>
                <a:latin typeface="American Typewriter"/>
                <a:cs typeface="American Typewriter"/>
                <a:hlinkClick r:id="rId7"/>
              </a:rPr>
              <a:t>jmUGM</a:t>
            </a:r>
            <a:endParaRPr sz="1250">
              <a:latin typeface="American Typewriter"/>
              <a:cs typeface="American Typewrite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773516" y="265883"/>
            <a:ext cx="16558894" cy="17621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ts val="3560"/>
              </a:lnSpc>
            </a:pPr>
            <a:r>
              <a:rPr dirty="0" sz="3700" spc="-915" b="1">
                <a:latin typeface="American Typewriter"/>
                <a:cs typeface="American Typewriter"/>
              </a:rPr>
              <a:t>E</a:t>
            </a:r>
            <a:r>
              <a:rPr dirty="0" sz="3700" spc="-860" b="1">
                <a:latin typeface="American Typewriter"/>
                <a:cs typeface="American Typewriter"/>
              </a:rPr>
              <a:t>x</a:t>
            </a:r>
            <a:r>
              <a:rPr dirty="0" sz="3700" spc="-445" b="1">
                <a:latin typeface="American Typewriter"/>
                <a:cs typeface="American Typewriter"/>
              </a:rPr>
              <a:t>amining</a:t>
            </a:r>
            <a:r>
              <a:rPr dirty="0" sz="3700" spc="-100" b="1">
                <a:latin typeface="American Typewriter"/>
                <a:cs typeface="American Typewriter"/>
              </a:rPr>
              <a:t> </a:t>
            </a:r>
            <a:r>
              <a:rPr dirty="0" sz="3700" spc="-760" b="1">
                <a:latin typeface="American Typewriter"/>
                <a:cs typeface="American Typewriter"/>
              </a:rPr>
              <a:t>ASL</a:t>
            </a:r>
            <a:r>
              <a:rPr dirty="0" sz="3700" spc="-100" b="1">
                <a:latin typeface="American Typewriter"/>
                <a:cs typeface="American Typewriter"/>
              </a:rPr>
              <a:t> </a:t>
            </a:r>
            <a:r>
              <a:rPr dirty="0" sz="3700" spc="-340" b="1">
                <a:latin typeface="American Typewriter"/>
                <a:cs typeface="American Typewriter"/>
              </a:rPr>
              <a:t>i</a:t>
            </a:r>
            <a:r>
              <a:rPr dirty="0" sz="3700" spc="-665" b="1">
                <a:latin typeface="American Typewriter"/>
                <a:cs typeface="American Typewriter"/>
              </a:rPr>
              <a:t>n</a:t>
            </a:r>
            <a:r>
              <a:rPr dirty="0" sz="3700" spc="-390" b="1">
                <a:latin typeface="American Typewriter"/>
                <a:cs typeface="American Typewriter"/>
              </a:rPr>
              <a:t>t</a:t>
            </a:r>
            <a:r>
              <a:rPr dirty="0" sz="3700" spc="-395" b="1">
                <a:latin typeface="American Typewriter"/>
                <a:cs typeface="American Typewriter"/>
              </a:rPr>
              <a:t>erp</a:t>
            </a:r>
            <a:r>
              <a:rPr dirty="0" sz="3700" spc="-400" b="1">
                <a:latin typeface="American Typewriter"/>
                <a:cs typeface="American Typewriter"/>
              </a:rPr>
              <a:t>r</a:t>
            </a:r>
            <a:r>
              <a:rPr dirty="0" sz="3700" spc="-190" b="1">
                <a:latin typeface="American Typewriter"/>
                <a:cs typeface="American Typewriter"/>
              </a:rPr>
              <a:t>e</a:t>
            </a:r>
            <a:r>
              <a:rPr dirty="0" sz="3700" spc="-380" b="1">
                <a:latin typeface="American Typewriter"/>
                <a:cs typeface="American Typewriter"/>
              </a:rPr>
              <a:t>t</a:t>
            </a:r>
            <a:r>
              <a:rPr dirty="0" sz="3700" spc="-390" b="1">
                <a:latin typeface="American Typewriter"/>
                <a:cs typeface="American Typewriter"/>
              </a:rPr>
              <a:t>a</a:t>
            </a:r>
            <a:r>
              <a:rPr dirty="0" sz="3700" spc="-360" b="1">
                <a:latin typeface="American Typewriter"/>
                <a:cs typeface="American Typewriter"/>
              </a:rPr>
              <a:t>tions</a:t>
            </a:r>
            <a:r>
              <a:rPr dirty="0" sz="3700" spc="-95" b="1">
                <a:latin typeface="American Typewriter"/>
                <a:cs typeface="American Typewriter"/>
              </a:rPr>
              <a:t> </a:t>
            </a:r>
            <a:r>
              <a:rPr dirty="0" sz="3700" spc="-215" b="1">
                <a:latin typeface="American Typewriter"/>
                <a:cs typeface="American Typewriter"/>
              </a:rPr>
              <a:t>of</a:t>
            </a:r>
            <a:r>
              <a:rPr dirty="0" sz="3700" spc="-90" b="1">
                <a:latin typeface="American Typewriter"/>
                <a:cs typeface="American Typewriter"/>
              </a:rPr>
              <a:t> </a:t>
            </a:r>
            <a:r>
              <a:rPr dirty="0" sz="3700" spc="-325" b="1">
                <a:latin typeface="American Typewriter"/>
                <a:cs typeface="American Typewriter"/>
              </a:rPr>
              <a:t>the</a:t>
            </a:r>
            <a:r>
              <a:rPr dirty="0" sz="3700" spc="-95" b="1">
                <a:latin typeface="American Typewriter"/>
                <a:cs typeface="American Typewriter"/>
              </a:rPr>
              <a:t> </a:t>
            </a:r>
            <a:r>
              <a:rPr dirty="0" sz="3700" spc="-680" b="1">
                <a:latin typeface="American Typewriter"/>
                <a:cs typeface="American Typewriter"/>
              </a:rPr>
              <a:t>N</a:t>
            </a:r>
            <a:r>
              <a:rPr dirty="0" sz="3700" spc="-505" b="1">
                <a:latin typeface="American Typewriter"/>
                <a:cs typeface="American Typewriter"/>
              </a:rPr>
              <a:t>a</a:t>
            </a:r>
            <a:r>
              <a:rPr dirty="0" sz="3700" spc="-370" b="1">
                <a:latin typeface="American Typewriter"/>
                <a:cs typeface="American Typewriter"/>
              </a:rPr>
              <a:t>tional</a:t>
            </a:r>
            <a:r>
              <a:rPr dirty="0" sz="3700" spc="-90" b="1">
                <a:latin typeface="American Typewriter"/>
                <a:cs typeface="American Typewriter"/>
              </a:rPr>
              <a:t> </a:t>
            </a:r>
            <a:r>
              <a:rPr dirty="0" sz="3700" spc="-685" b="1">
                <a:latin typeface="American Typewriter"/>
                <a:cs typeface="American Typewriter"/>
              </a:rPr>
              <a:t>A</a:t>
            </a:r>
            <a:r>
              <a:rPr dirty="0" sz="3700" spc="-620" b="1">
                <a:latin typeface="American Typewriter"/>
                <a:cs typeface="American Typewriter"/>
              </a:rPr>
              <a:t>n</a:t>
            </a:r>
            <a:r>
              <a:rPr dirty="0" sz="3700" spc="-350" b="1">
                <a:latin typeface="American Typewriter"/>
                <a:cs typeface="American Typewriter"/>
              </a:rPr>
              <a:t>them:</a:t>
            </a:r>
            <a:r>
              <a:rPr dirty="0" sz="3700" spc="-100" b="1">
                <a:latin typeface="American Typewriter"/>
                <a:cs typeface="American Typewriter"/>
              </a:rPr>
              <a:t> </a:t>
            </a:r>
            <a:r>
              <a:rPr dirty="0" sz="3700" spc="-365" b="1">
                <a:latin typeface="American Typewriter"/>
                <a:cs typeface="American Typewriter"/>
              </a:rPr>
              <a:t>how</a:t>
            </a:r>
            <a:r>
              <a:rPr dirty="0" sz="3700" spc="-90" b="1">
                <a:latin typeface="American Typewriter"/>
                <a:cs typeface="American Typewriter"/>
              </a:rPr>
              <a:t> </a:t>
            </a:r>
            <a:r>
              <a:rPr dirty="0" sz="3700" spc="-415" b="1">
                <a:latin typeface="American Typewriter"/>
                <a:cs typeface="American Typewriter"/>
              </a:rPr>
              <a:t>h</a:t>
            </a:r>
            <a:r>
              <a:rPr dirty="0" sz="3700" spc="-434" b="1">
                <a:latin typeface="American Typewriter"/>
                <a:cs typeface="American Typewriter"/>
              </a:rPr>
              <a:t>a</a:t>
            </a:r>
            <a:r>
              <a:rPr dirty="0" sz="3700" spc="-715" b="1">
                <a:latin typeface="American Typewriter"/>
                <a:cs typeface="American Typewriter"/>
              </a:rPr>
              <a:t>v</a:t>
            </a:r>
            <a:r>
              <a:rPr dirty="0" sz="3700" spc="-165" b="1">
                <a:latin typeface="American Typewriter"/>
                <a:cs typeface="American Typewriter"/>
              </a:rPr>
              <a:t>e</a:t>
            </a:r>
            <a:r>
              <a:rPr dirty="0" sz="3700" spc="-90" b="1">
                <a:latin typeface="American Typewriter"/>
                <a:cs typeface="American Typewriter"/>
              </a:rPr>
              <a:t> </a:t>
            </a:r>
            <a:r>
              <a:rPr dirty="0" sz="3700" spc="-325" b="1">
                <a:latin typeface="American Typewriter"/>
                <a:cs typeface="American Typewriter"/>
              </a:rPr>
              <a:t>the</a:t>
            </a:r>
            <a:r>
              <a:rPr dirty="0" sz="3700" spc="-95" b="1">
                <a:latin typeface="American Typewriter"/>
                <a:cs typeface="American Typewriter"/>
              </a:rPr>
              <a:t> </a:t>
            </a:r>
            <a:r>
              <a:rPr dirty="0" sz="3700" spc="-340" b="1">
                <a:latin typeface="American Typewriter"/>
                <a:cs typeface="American Typewriter"/>
              </a:rPr>
              <a:t>i</a:t>
            </a:r>
            <a:r>
              <a:rPr dirty="0" sz="3700" spc="-660" b="1">
                <a:latin typeface="American Typewriter"/>
                <a:cs typeface="American Typewriter"/>
              </a:rPr>
              <a:t>n</a:t>
            </a:r>
            <a:r>
              <a:rPr dirty="0" sz="3700" spc="-390" b="1">
                <a:latin typeface="American Typewriter"/>
                <a:cs typeface="American Typewriter"/>
              </a:rPr>
              <a:t>t</a:t>
            </a:r>
            <a:r>
              <a:rPr dirty="0" sz="3700" spc="-395" b="1">
                <a:latin typeface="American Typewriter"/>
                <a:cs typeface="American Typewriter"/>
              </a:rPr>
              <a:t>erp</a:t>
            </a:r>
            <a:r>
              <a:rPr dirty="0" sz="3700" spc="-400" b="1">
                <a:latin typeface="American Typewriter"/>
                <a:cs typeface="American Typewriter"/>
              </a:rPr>
              <a:t>r</a:t>
            </a:r>
            <a:r>
              <a:rPr dirty="0" sz="3700" spc="-190" b="1">
                <a:latin typeface="American Typewriter"/>
                <a:cs typeface="American Typewriter"/>
              </a:rPr>
              <a:t>e</a:t>
            </a:r>
            <a:r>
              <a:rPr dirty="0" sz="3700" spc="-380" b="1">
                <a:latin typeface="American Typewriter"/>
                <a:cs typeface="American Typewriter"/>
              </a:rPr>
              <a:t>t</a:t>
            </a:r>
            <a:r>
              <a:rPr dirty="0" sz="3700" spc="-390" b="1">
                <a:latin typeface="American Typewriter"/>
                <a:cs typeface="American Typewriter"/>
              </a:rPr>
              <a:t>a</a:t>
            </a:r>
            <a:r>
              <a:rPr dirty="0" sz="3700" spc="-360" b="1">
                <a:latin typeface="American Typewriter"/>
                <a:cs typeface="American Typewriter"/>
              </a:rPr>
              <a:t>tions</a:t>
            </a:r>
            <a:r>
              <a:rPr dirty="0" sz="3700" spc="-180" b="1">
                <a:latin typeface="American Typewriter"/>
                <a:cs typeface="American Typewriter"/>
              </a:rPr>
              <a:t> </a:t>
            </a:r>
            <a:r>
              <a:rPr dirty="0" sz="3700" spc="-415" b="1">
                <a:latin typeface="American Typewriter"/>
                <a:cs typeface="American Typewriter"/>
              </a:rPr>
              <a:t>chan</a:t>
            </a:r>
            <a:r>
              <a:rPr dirty="0" sz="3700" spc="-420" b="1">
                <a:latin typeface="American Typewriter"/>
                <a:cs typeface="American Typewriter"/>
              </a:rPr>
              <a:t>g</a:t>
            </a:r>
            <a:r>
              <a:rPr dirty="0" sz="3700" spc="-250" b="1">
                <a:latin typeface="American Typewriter"/>
                <a:cs typeface="American Typewriter"/>
              </a:rPr>
              <a:t>e</a:t>
            </a:r>
            <a:r>
              <a:rPr dirty="0" sz="3700" spc="-285" b="1">
                <a:latin typeface="American Typewriter"/>
                <a:cs typeface="American Typewriter"/>
              </a:rPr>
              <a:t>d</a:t>
            </a:r>
            <a:r>
              <a:rPr dirty="0" sz="3700" spc="-85" b="1">
                <a:latin typeface="American Typewriter"/>
                <a:cs typeface="American Typewriter"/>
              </a:rPr>
              <a:t> </a:t>
            </a:r>
            <a:r>
              <a:rPr dirty="0" sz="3700" spc="-409" b="1">
                <a:latin typeface="American Typewriter"/>
                <a:cs typeface="American Typewriter"/>
              </a:rPr>
              <a:t>f</a:t>
            </a:r>
            <a:r>
              <a:rPr dirty="0" sz="3700" spc="-550" b="1">
                <a:latin typeface="American Typewriter"/>
                <a:cs typeface="American Typewriter"/>
              </a:rPr>
              <a:t>r</a:t>
            </a:r>
            <a:r>
              <a:rPr dirty="0" sz="3700" spc="-340" b="1">
                <a:latin typeface="American Typewriter"/>
                <a:cs typeface="American Typewriter"/>
              </a:rPr>
              <a:t>om</a:t>
            </a:r>
            <a:r>
              <a:rPr dirty="0" sz="3700" spc="-90" b="1">
                <a:latin typeface="American Typewriter"/>
                <a:cs typeface="American Typewriter"/>
              </a:rPr>
              <a:t> </a:t>
            </a:r>
            <a:r>
              <a:rPr dirty="0" sz="3700" spc="-325" b="1">
                <a:latin typeface="American Typewriter"/>
                <a:cs typeface="American Typewriter"/>
              </a:rPr>
              <a:t>the</a:t>
            </a:r>
            <a:r>
              <a:rPr dirty="0" sz="3700" spc="-100" b="1">
                <a:latin typeface="American Typewriter"/>
                <a:cs typeface="American Typewriter"/>
              </a:rPr>
              <a:t> </a:t>
            </a:r>
            <a:r>
              <a:rPr dirty="0" sz="3700" spc="-565" b="1">
                <a:latin typeface="American Typewriter"/>
                <a:cs typeface="American Typewriter"/>
              </a:rPr>
              <a:t>199</a:t>
            </a:r>
            <a:r>
              <a:rPr dirty="0" sz="3700" spc="-560" b="1">
                <a:latin typeface="American Typewriter"/>
                <a:cs typeface="American Typewriter"/>
              </a:rPr>
              <a:t>0</a:t>
            </a:r>
            <a:r>
              <a:rPr dirty="0" sz="3700" spc="-484" b="1">
                <a:latin typeface="American Typewriter"/>
                <a:cs typeface="American Typewriter"/>
              </a:rPr>
              <a:t>’</a:t>
            </a:r>
            <a:r>
              <a:rPr dirty="0" sz="3700" spc="-420" b="1">
                <a:latin typeface="American Typewriter"/>
                <a:cs typeface="American Typewriter"/>
              </a:rPr>
              <a:t>s</a:t>
            </a:r>
            <a:r>
              <a:rPr dirty="0" sz="3700" spc="-90" b="1">
                <a:latin typeface="American Typewriter"/>
                <a:cs typeface="American Typewriter"/>
              </a:rPr>
              <a:t> </a:t>
            </a:r>
            <a:r>
              <a:rPr dirty="0" sz="3700" spc="-385" b="1">
                <a:latin typeface="American Typewriter"/>
                <a:cs typeface="American Typewriter"/>
              </a:rPr>
              <a:t>t</a:t>
            </a:r>
            <a:r>
              <a:rPr dirty="0" sz="3700" spc="-105" b="1">
                <a:latin typeface="American Typewriter"/>
                <a:cs typeface="American Typewriter"/>
              </a:rPr>
              <a:t>o</a:t>
            </a:r>
            <a:r>
              <a:rPr dirty="0" sz="3700" spc="-90" b="1">
                <a:latin typeface="American Typewriter"/>
                <a:cs typeface="American Typewriter"/>
              </a:rPr>
              <a:t> </a:t>
            </a:r>
            <a:r>
              <a:rPr dirty="0" sz="3700" spc="-325" b="1">
                <a:latin typeface="American Typewriter"/>
                <a:cs typeface="American Typewriter"/>
              </a:rPr>
              <a:t>n</a:t>
            </a:r>
            <a:r>
              <a:rPr dirty="0" sz="3700" spc="-290" b="1">
                <a:latin typeface="American Typewriter"/>
                <a:cs typeface="American Typewriter"/>
              </a:rPr>
              <a:t>o</a:t>
            </a:r>
            <a:r>
              <a:rPr dirty="0" sz="3700" spc="-560" b="1">
                <a:latin typeface="American Typewriter"/>
                <a:cs typeface="American Typewriter"/>
              </a:rPr>
              <a:t>w?</a:t>
            </a:r>
            <a:endParaRPr sz="3700">
              <a:latin typeface="American Typewriter"/>
              <a:cs typeface="American Typewriter"/>
            </a:endParaRPr>
          </a:p>
          <a:p>
            <a:pPr algn="ctr">
              <a:lnSpc>
                <a:spcPct val="100000"/>
              </a:lnSpc>
              <a:spcBef>
                <a:spcPts val="2490"/>
              </a:spcBef>
            </a:pPr>
            <a:r>
              <a:rPr dirty="0" sz="3300" spc="-540">
                <a:latin typeface="American Typewriter"/>
                <a:cs typeface="American Typewriter"/>
              </a:rPr>
              <a:t>B</a:t>
            </a:r>
            <a:r>
              <a:rPr dirty="0" sz="3300" spc="-500">
                <a:latin typeface="American Typewriter"/>
                <a:cs typeface="American Typewriter"/>
              </a:rPr>
              <a:t>y</a:t>
            </a:r>
            <a:r>
              <a:rPr dirty="0" sz="3300" spc="-80">
                <a:latin typeface="American Typewriter"/>
                <a:cs typeface="American Typewriter"/>
              </a:rPr>
              <a:t> </a:t>
            </a:r>
            <a:r>
              <a:rPr dirty="0" sz="3300" spc="-295">
                <a:latin typeface="American Typewriter"/>
                <a:cs typeface="American Typewriter"/>
              </a:rPr>
              <a:t>D</a:t>
            </a:r>
            <a:r>
              <a:rPr dirty="0" sz="3300" spc="-229">
                <a:latin typeface="American Typewriter"/>
                <a:cs typeface="American Typewriter"/>
              </a:rPr>
              <a:t>e</a:t>
            </a:r>
            <a:r>
              <a:rPr dirty="0" sz="3300" spc="-530">
                <a:latin typeface="American Typewriter"/>
                <a:cs typeface="American Typewriter"/>
              </a:rPr>
              <a:t>v</a:t>
            </a:r>
            <a:r>
              <a:rPr dirty="0" sz="3300" spc="-225">
                <a:latin typeface="American Typewriter"/>
                <a:cs typeface="American Typewriter"/>
              </a:rPr>
              <a:t>o</a:t>
            </a:r>
            <a:r>
              <a:rPr dirty="0" sz="3300" spc="-254">
                <a:latin typeface="American Typewriter"/>
                <a:cs typeface="American Typewriter"/>
              </a:rPr>
              <a:t>n</a:t>
            </a:r>
            <a:r>
              <a:rPr dirty="0" sz="3300" spc="-80">
                <a:latin typeface="American Typewriter"/>
                <a:cs typeface="American Typewriter"/>
              </a:rPr>
              <a:t> </a:t>
            </a:r>
            <a:r>
              <a:rPr dirty="0" sz="3300" spc="-865">
                <a:latin typeface="American Typewriter"/>
                <a:cs typeface="American Typewriter"/>
              </a:rPr>
              <a:t>L</a:t>
            </a:r>
            <a:r>
              <a:rPr dirty="0" sz="3300" spc="-540">
                <a:latin typeface="American Typewriter"/>
                <a:cs typeface="American Typewriter"/>
              </a:rPr>
              <a:t>y</a:t>
            </a:r>
            <a:r>
              <a:rPr dirty="0" sz="3300" spc="-265">
                <a:latin typeface="American Typewriter"/>
                <a:cs typeface="American Typewriter"/>
              </a:rPr>
              <a:t>ons</a:t>
            </a:r>
            <a:endParaRPr sz="3300">
              <a:latin typeface="American Typewriter"/>
              <a:cs typeface="American Typewrite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23734" y="5508394"/>
            <a:ext cx="718820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390" b="1">
                <a:latin typeface="American Typewriter"/>
                <a:cs typeface="American Typewriter"/>
              </a:rPr>
              <a:t>R</a:t>
            </a:r>
            <a:r>
              <a:rPr dirty="0" sz="1800" spc="-170" b="1">
                <a:latin typeface="American Typewriter"/>
                <a:cs typeface="American Typewriter"/>
              </a:rPr>
              <a:t>esults</a:t>
            </a:r>
            <a:endParaRPr sz="1800">
              <a:latin typeface="American Typewriter"/>
              <a:cs typeface="American Typewriter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87454" y="5786211"/>
            <a:ext cx="4515394" cy="3839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15367750" y="5715717"/>
            <a:ext cx="1078230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175" b="1">
                <a:latin typeface="American Typewriter"/>
                <a:cs typeface="American Typewriter"/>
              </a:rPr>
              <a:t>Conclusion</a:t>
            </a:r>
            <a:endParaRPr sz="1800">
              <a:latin typeface="American Typewriter"/>
              <a:cs typeface="American Typewriter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5332516" y="6017268"/>
            <a:ext cx="4515394" cy="3839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7606" y="2858551"/>
            <a:ext cx="4515743" cy="3839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120961" y="2858551"/>
            <a:ext cx="4515743" cy="3839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 txBox="1"/>
          <p:nvPr/>
        </p:nvSpPr>
        <p:spPr>
          <a:xfrm>
            <a:off x="100618" y="7152788"/>
            <a:ext cx="1723389" cy="2584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95" b="1">
                <a:latin typeface="American Typewriter"/>
                <a:cs typeface="American Typewriter"/>
              </a:rPr>
              <a:t>Li</a:t>
            </a:r>
            <a:r>
              <a:rPr dirty="0" sz="1800" spc="-270" b="1">
                <a:latin typeface="American Typewriter"/>
                <a:cs typeface="American Typewriter"/>
              </a:rPr>
              <a:t>t</a:t>
            </a:r>
            <a:r>
              <a:rPr dirty="0" sz="1800" spc="-185" b="1">
                <a:latin typeface="American Typewriter"/>
                <a:cs typeface="American Typewriter"/>
              </a:rPr>
              <a:t>e</a:t>
            </a:r>
            <a:r>
              <a:rPr dirty="0" sz="1800" spc="-210" b="1">
                <a:latin typeface="American Typewriter"/>
                <a:cs typeface="American Typewriter"/>
              </a:rPr>
              <a:t>r</a:t>
            </a:r>
            <a:r>
              <a:rPr dirty="0" sz="1800" spc="-170" b="1">
                <a:latin typeface="American Typewriter"/>
                <a:cs typeface="American Typewriter"/>
              </a:rPr>
              <a:t>a</a:t>
            </a:r>
            <a:r>
              <a:rPr dirty="0" sz="1800" spc="-204" b="1">
                <a:latin typeface="American Typewriter"/>
                <a:cs typeface="American Typewriter"/>
              </a:rPr>
              <a:t>tu</a:t>
            </a:r>
            <a:r>
              <a:rPr dirty="0" sz="1800" spc="-220" b="1">
                <a:latin typeface="American Typewriter"/>
                <a:cs typeface="American Typewriter"/>
              </a:rPr>
              <a:t>r</a:t>
            </a:r>
            <a:r>
              <a:rPr dirty="0" sz="1800" spc="-70" b="1">
                <a:latin typeface="American Typewriter"/>
                <a:cs typeface="American Typewriter"/>
              </a:rPr>
              <a:t>e</a:t>
            </a:r>
            <a:r>
              <a:rPr dirty="0" sz="1800" spc="-40" b="1">
                <a:latin typeface="American Typewriter"/>
                <a:cs typeface="American Typewriter"/>
              </a:rPr>
              <a:t> </a:t>
            </a:r>
            <a:r>
              <a:rPr dirty="0" sz="1800" spc="-385" b="1">
                <a:latin typeface="American Typewriter"/>
                <a:cs typeface="American Typewriter"/>
              </a:rPr>
              <a:t>R</a:t>
            </a:r>
            <a:r>
              <a:rPr dirty="0" sz="1800" spc="-80" b="1">
                <a:latin typeface="American Typewriter"/>
                <a:cs typeface="American Typewriter"/>
              </a:rPr>
              <a:t>e</a:t>
            </a:r>
            <a:r>
              <a:rPr dirty="0" sz="1800" spc="-200" b="1">
                <a:latin typeface="American Typewriter"/>
                <a:cs typeface="American Typewriter"/>
              </a:rPr>
              <a:t>vi</a:t>
            </a:r>
            <a:r>
              <a:rPr dirty="0" sz="1800" spc="-220" b="1">
                <a:latin typeface="American Typewriter"/>
                <a:cs typeface="American Typewriter"/>
              </a:rPr>
              <a:t>e</a:t>
            </a:r>
            <a:r>
              <a:rPr dirty="0" sz="1800" spc="-245" b="1">
                <a:latin typeface="American Typewriter"/>
                <a:cs typeface="American Typewriter"/>
              </a:rPr>
              <a:t>w</a:t>
            </a:r>
            <a:endParaRPr sz="1800">
              <a:latin typeface="American Typewriter"/>
              <a:cs typeface="American Typewriter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87606" y="7395586"/>
            <a:ext cx="4515743" cy="3839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116521" y="11365778"/>
            <a:ext cx="915035" cy="234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650" spc="-160">
                <a:latin typeface="American Typewriter"/>
                <a:cs typeface="American Typewriter"/>
              </a:rPr>
              <a:t>Discussion</a:t>
            </a:r>
            <a:endParaRPr sz="1650">
              <a:latin typeface="American Typewriter"/>
              <a:cs typeface="American Typewriter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103160" y="11612560"/>
            <a:ext cx="4515743" cy="3839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00618" y="2627621"/>
            <a:ext cx="4464050" cy="38614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800" spc="-250" b="1">
                <a:latin typeface="American Typewriter"/>
                <a:cs typeface="American Typewriter"/>
              </a:rPr>
              <a:t>I</a:t>
            </a:r>
            <a:r>
              <a:rPr dirty="0" sz="1800" spc="-375" b="1">
                <a:latin typeface="American Typewriter"/>
                <a:cs typeface="American Typewriter"/>
              </a:rPr>
              <a:t>n</a:t>
            </a:r>
            <a:r>
              <a:rPr dirty="0" sz="1800" spc="-200" b="1">
                <a:latin typeface="American Typewriter"/>
                <a:cs typeface="American Typewriter"/>
              </a:rPr>
              <a:t>t</a:t>
            </a:r>
            <a:r>
              <a:rPr dirty="0" sz="1800" spc="-254" b="1">
                <a:latin typeface="American Typewriter"/>
                <a:cs typeface="American Typewriter"/>
              </a:rPr>
              <a:t>r</a:t>
            </a:r>
            <a:r>
              <a:rPr dirty="0" sz="1800" spc="-150" b="1">
                <a:latin typeface="American Typewriter"/>
                <a:cs typeface="American Typewriter"/>
              </a:rPr>
              <a:t>oduction</a:t>
            </a:r>
            <a:endParaRPr sz="1800">
              <a:latin typeface="American Typewriter"/>
              <a:cs typeface="American Typewriter"/>
            </a:endParaRPr>
          </a:p>
          <a:p>
            <a:pPr marL="89535" marR="57785">
              <a:lnSpc>
                <a:spcPct val="132300"/>
              </a:lnSpc>
              <a:spcBef>
                <a:spcPts val="525"/>
              </a:spcBef>
            </a:pPr>
            <a:r>
              <a:rPr dirty="0" sz="1350" spc="-150">
                <a:latin typeface="American Typewriter"/>
                <a:cs typeface="American Typewriter"/>
              </a:rPr>
              <a:t>Thi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100">
                <a:latin typeface="American Typewriter"/>
                <a:cs typeface="American Typewriter"/>
              </a:rPr>
              <a:t>esea</a:t>
            </a:r>
            <a:r>
              <a:rPr dirty="0" sz="1350" spc="-114">
                <a:latin typeface="American Typewriter"/>
                <a:cs typeface="American Typewriter"/>
              </a:rPr>
              <a:t>r</a:t>
            </a:r>
            <a:r>
              <a:rPr dirty="0" sz="1350" spc="-125">
                <a:latin typeface="American Typewriter"/>
                <a:cs typeface="American Typewriter"/>
              </a:rPr>
              <a:t>ch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f</a:t>
            </a:r>
            <a:r>
              <a:rPr dirty="0" sz="1350" spc="-95">
                <a:latin typeface="American Typewriter"/>
                <a:cs typeface="American Typewriter"/>
              </a:rPr>
              <a:t>ocuse</a:t>
            </a:r>
            <a:r>
              <a:rPr dirty="0" sz="1350" spc="-80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o</a:t>
            </a:r>
            <a:r>
              <a:rPr dirty="0" sz="1350" spc="-90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105">
                <a:latin typeface="American Typewriter"/>
                <a:cs typeface="American Typewriter"/>
              </a:rPr>
              <a:t>omparis</a:t>
            </a:r>
            <a:r>
              <a:rPr dirty="0" sz="1350" spc="-95">
                <a:latin typeface="American Typewriter"/>
                <a:cs typeface="American Typewriter"/>
              </a:rPr>
              <a:t>o</a:t>
            </a:r>
            <a:r>
              <a:rPr dirty="0" sz="1350" spc="-150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fi</a:t>
            </a:r>
            <a:r>
              <a:rPr dirty="0" sz="1350" spc="-190">
                <a:latin typeface="American Typewriter"/>
                <a:cs typeface="American Typewriter"/>
              </a:rPr>
              <a:t>v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di</a:t>
            </a:r>
            <a:r>
              <a:rPr dirty="0" sz="1350" spc="-80">
                <a:latin typeface="American Typewriter"/>
                <a:cs typeface="American Typewriter"/>
              </a:rPr>
              <a:t>f</a:t>
            </a:r>
            <a:r>
              <a:rPr dirty="0" sz="1350" spc="-90">
                <a:latin typeface="American Typewriter"/>
                <a:cs typeface="American Typewriter"/>
              </a:rPr>
              <a:t>f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80">
                <a:latin typeface="American Typewriter"/>
                <a:cs typeface="American Typewriter"/>
              </a:rPr>
              <a:t>e</a:t>
            </a:r>
            <a:r>
              <a:rPr dirty="0" sz="1350" spc="-110">
                <a:latin typeface="American Typewriter"/>
                <a:cs typeface="American Typewriter"/>
              </a:rPr>
              <a:t>n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9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35">
                <a:latin typeface="American Typewriter"/>
                <a:cs typeface="American Typewriter"/>
              </a:rPr>
              <a:t>erp</a:t>
            </a:r>
            <a:r>
              <a:rPr dirty="0" sz="1350" spc="-14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100">
                <a:latin typeface="American Typewriter"/>
                <a:cs typeface="American Typewriter"/>
              </a:rPr>
              <a:t>tions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N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95">
                <a:latin typeface="American Typewriter"/>
                <a:cs typeface="American Typewriter"/>
              </a:rPr>
              <a:t>tional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29">
                <a:latin typeface="American Typewriter"/>
                <a:cs typeface="American Typewriter"/>
              </a:rPr>
              <a:t>A</a:t>
            </a:r>
            <a:r>
              <a:rPr dirty="0" sz="1350" spc="-165">
                <a:latin typeface="American Typewriter"/>
                <a:cs typeface="American Typewriter"/>
              </a:rPr>
              <a:t>n</a:t>
            </a:r>
            <a:r>
              <a:rPr dirty="0" sz="1350" spc="-105">
                <a:latin typeface="American Typewriter"/>
                <a:cs typeface="American Typewriter"/>
              </a:rPr>
              <a:t>them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f</a:t>
            </a:r>
            <a:r>
              <a:rPr dirty="0" sz="1350" spc="-165">
                <a:latin typeface="American Typewriter"/>
                <a:cs typeface="American Typewriter"/>
              </a:rPr>
              <a:t>r</a:t>
            </a:r>
            <a:r>
              <a:rPr dirty="0" sz="1350" spc="-75">
                <a:latin typeface="American Typewriter"/>
                <a:cs typeface="American Typewriter"/>
              </a:rPr>
              <a:t>o</a:t>
            </a:r>
            <a:r>
              <a:rPr dirty="0" sz="1350" spc="-114">
                <a:latin typeface="American Typewriter"/>
                <a:cs typeface="American Typewriter"/>
              </a:rPr>
              <a:t>m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Supe</a:t>
            </a:r>
            <a:r>
              <a:rPr dirty="0" sz="1350" spc="-114">
                <a:latin typeface="American Typewriter"/>
                <a:cs typeface="American Typewriter"/>
              </a:rPr>
              <a:t>r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B</a:t>
            </a:r>
            <a:r>
              <a:rPr dirty="0" sz="1350" spc="-100">
                <a:latin typeface="American Typewriter"/>
                <a:cs typeface="American Typewriter"/>
              </a:rPr>
              <a:t>o</a:t>
            </a:r>
            <a:r>
              <a:rPr dirty="0" sz="1350" spc="-75">
                <a:latin typeface="American Typewriter"/>
                <a:cs typeface="American Typewriter"/>
              </a:rPr>
              <a:t>wl.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Th</a:t>
            </a:r>
            <a:r>
              <a:rPr dirty="0" sz="1350" spc="-11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20">
                <a:latin typeface="American Typewriter"/>
                <a:cs typeface="American Typewriter"/>
              </a:rPr>
              <a:t>y</a:t>
            </a:r>
            <a:r>
              <a:rPr dirty="0" sz="1350" spc="-114">
                <a:latin typeface="American Typewriter"/>
                <a:cs typeface="American Typewriter"/>
              </a:rPr>
              <a:t>ea</a:t>
            </a:r>
            <a:r>
              <a:rPr dirty="0" sz="1350" spc="-125">
                <a:latin typeface="American Typewriter"/>
                <a:cs typeface="American Typewriter"/>
              </a:rPr>
              <a:t>r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per</a:t>
            </a:r>
            <a:r>
              <a:rPr dirty="0" sz="1350" spc="-100">
                <a:latin typeface="American Typewriter"/>
                <a:cs typeface="American Typewriter"/>
              </a:rPr>
              <a:t>f</a:t>
            </a:r>
            <a:r>
              <a:rPr dirty="0" sz="1350" spc="-120">
                <a:latin typeface="American Typewriter"/>
                <a:cs typeface="American Typewriter"/>
              </a:rPr>
              <a:t>ormance</a:t>
            </a:r>
            <a:r>
              <a:rPr dirty="0" sz="1350" spc="-95">
                <a:latin typeface="American Typewriter"/>
                <a:cs typeface="American Typewriter"/>
              </a:rPr>
              <a:t>s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include:</a:t>
            </a:r>
            <a:r>
              <a:rPr dirty="0" sz="1350" spc="-50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Supe</a:t>
            </a:r>
            <a:r>
              <a:rPr dirty="0" sz="1350" spc="-114">
                <a:latin typeface="American Typewriter"/>
                <a:cs typeface="American Typewriter"/>
              </a:rPr>
              <a:t>r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B</a:t>
            </a:r>
            <a:r>
              <a:rPr dirty="0" sz="1350" spc="-95">
                <a:latin typeface="American Typewriter"/>
                <a:cs typeface="American Typewriter"/>
              </a:rPr>
              <a:t>o</a:t>
            </a:r>
            <a:r>
              <a:rPr dirty="0" sz="1350" spc="-105">
                <a:latin typeface="American Typewriter"/>
                <a:cs typeface="American Typewriter"/>
              </a:rPr>
              <a:t>wl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300">
                <a:latin typeface="American Typewriter"/>
                <a:cs typeface="American Typewriter"/>
              </a:rPr>
              <a:t>XXV</a:t>
            </a:r>
            <a:r>
              <a:rPr dirty="0" sz="1350" spc="-175">
                <a:latin typeface="American Typewriter"/>
                <a:cs typeface="American Typewriter"/>
              </a:rPr>
              <a:t>II</a:t>
            </a:r>
            <a:r>
              <a:rPr dirty="0" sz="1350" spc="-160">
                <a:latin typeface="American Typewriter"/>
                <a:cs typeface="American Typewriter"/>
              </a:rPr>
              <a:t> (</a:t>
            </a:r>
            <a:r>
              <a:rPr dirty="0" sz="1350" spc="-180">
                <a:latin typeface="American Typewriter"/>
                <a:cs typeface="American Typewriter"/>
              </a:rPr>
              <a:t>1993</a:t>
            </a:r>
            <a:r>
              <a:rPr dirty="0" sz="1350" spc="-150">
                <a:latin typeface="American Typewriter"/>
                <a:cs typeface="American Typewriter"/>
              </a:rPr>
              <a:t>)</a:t>
            </a:r>
            <a:r>
              <a:rPr dirty="0" sz="1350" spc="-85">
                <a:latin typeface="American Typewriter"/>
                <a:cs typeface="American Typewriter"/>
              </a:rPr>
              <a:t>,</a:t>
            </a:r>
            <a:r>
              <a:rPr dirty="0" sz="1350" spc="-15">
                <a:latin typeface="American Typewriter"/>
                <a:cs typeface="American Typewriter"/>
              </a:rPr>
              <a:t> </a:t>
            </a:r>
            <a:r>
              <a:rPr dirty="0" sz="1350" spc="-260">
                <a:latin typeface="American Typewriter"/>
                <a:cs typeface="American Typewriter"/>
              </a:rPr>
              <a:t>XXXIII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180">
                <a:latin typeface="American Typewriter"/>
                <a:cs typeface="American Typewriter"/>
              </a:rPr>
              <a:t>1998</a:t>
            </a:r>
            <a:r>
              <a:rPr dirty="0" sz="1350" spc="-150">
                <a:latin typeface="American Typewriter"/>
                <a:cs typeface="American Typewriter"/>
              </a:rPr>
              <a:t>)</a:t>
            </a:r>
            <a:r>
              <a:rPr dirty="0" sz="1350" spc="-85">
                <a:latin typeface="American Typewriter"/>
                <a:cs typeface="American Typewriter"/>
              </a:rPr>
              <a:t>,</a:t>
            </a:r>
            <a:r>
              <a:rPr dirty="0" sz="1350" spc="-15">
                <a:latin typeface="American Typewriter"/>
                <a:cs typeface="American Typewriter"/>
              </a:rPr>
              <a:t> </a:t>
            </a:r>
            <a:r>
              <a:rPr dirty="0" sz="1350" spc="-350">
                <a:latin typeface="American Typewriter"/>
                <a:cs typeface="American Typewriter"/>
              </a:rPr>
              <a:t>X</a:t>
            </a:r>
            <a:r>
              <a:rPr dirty="0" sz="1350" spc="-385">
                <a:latin typeface="American Typewriter"/>
                <a:cs typeface="American Typewriter"/>
              </a:rPr>
              <a:t>L</a:t>
            </a:r>
            <a:r>
              <a:rPr dirty="0" sz="1350" spc="-210">
                <a:latin typeface="American Typewriter"/>
                <a:cs typeface="American Typewriter"/>
              </a:rPr>
              <a:t>VI</a:t>
            </a:r>
            <a:r>
              <a:rPr dirty="0" sz="1350" spc="-140">
                <a:latin typeface="American Typewriter"/>
                <a:cs typeface="American Typewriter"/>
              </a:rPr>
              <a:t>I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180">
                <a:latin typeface="American Typewriter"/>
                <a:cs typeface="American Typewriter"/>
              </a:rPr>
              <a:t>2013</a:t>
            </a:r>
            <a:r>
              <a:rPr dirty="0" sz="1350" spc="-150">
                <a:latin typeface="American Typewriter"/>
                <a:cs typeface="American Typewriter"/>
              </a:rPr>
              <a:t>)</a:t>
            </a:r>
            <a:r>
              <a:rPr dirty="0" sz="1350" spc="-85">
                <a:latin typeface="American Typewriter"/>
                <a:cs typeface="American Typewriter"/>
              </a:rPr>
              <a:t>,</a:t>
            </a:r>
            <a:r>
              <a:rPr dirty="0" sz="1350" spc="-15">
                <a:latin typeface="American Typewriter"/>
                <a:cs typeface="American Typewriter"/>
              </a:rPr>
              <a:t> </a:t>
            </a:r>
            <a:r>
              <a:rPr dirty="0" sz="1350" spc="-350">
                <a:latin typeface="American Typewriter"/>
                <a:cs typeface="American Typewriter"/>
              </a:rPr>
              <a:t>X</a:t>
            </a:r>
            <a:r>
              <a:rPr dirty="0" sz="1350" spc="-385">
                <a:latin typeface="American Typewriter"/>
                <a:cs typeface="American Typewriter"/>
              </a:rPr>
              <a:t>L</a:t>
            </a:r>
            <a:r>
              <a:rPr dirty="0" sz="1350" spc="-200">
                <a:latin typeface="American Typewriter"/>
                <a:cs typeface="American Typewriter"/>
              </a:rPr>
              <a:t>VII</a:t>
            </a:r>
            <a:r>
              <a:rPr dirty="0" sz="1350" spc="-150">
                <a:latin typeface="American Typewriter"/>
                <a:cs typeface="American Typewriter"/>
              </a:rPr>
              <a:t>I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180">
                <a:latin typeface="American Typewriter"/>
                <a:cs typeface="American Typewriter"/>
              </a:rPr>
              <a:t>2014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r>
              <a:rPr dirty="0" sz="1350" spc="-1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95">
                <a:latin typeface="American Typewriter"/>
                <a:cs typeface="American Typewriter"/>
              </a:rPr>
              <a:t>XLIX</a:t>
            </a:r>
            <a:endParaRPr sz="1350">
              <a:latin typeface="American Typewriter"/>
              <a:cs typeface="American Typewriter"/>
            </a:endParaRPr>
          </a:p>
          <a:p>
            <a:pPr marL="89535" marR="5080">
              <a:lnSpc>
                <a:spcPct val="132400"/>
              </a:lnSpc>
            </a:pP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180">
                <a:latin typeface="American Typewriter"/>
                <a:cs typeface="American Typewriter"/>
              </a:rPr>
              <a:t>2015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r>
              <a:rPr dirty="0" sz="1350" spc="-25">
                <a:latin typeface="American Typewriter"/>
                <a:cs typeface="American Typewriter"/>
              </a:rPr>
              <a:t>.</a:t>
            </a:r>
            <a:r>
              <a:rPr dirty="0" sz="135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225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closer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look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w</a:t>
            </a:r>
            <a:r>
              <a:rPr dirty="0" sz="1350" spc="-125">
                <a:latin typeface="American Typewriter"/>
                <a:cs typeface="American Typewriter"/>
              </a:rPr>
              <a:t>as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55">
                <a:latin typeface="American Typewriter"/>
                <a:cs typeface="American Typewriter"/>
              </a:rPr>
              <a:t>a</a:t>
            </a:r>
            <a:r>
              <a:rPr dirty="0" sz="1350" spc="-215">
                <a:latin typeface="American Typewriter"/>
                <a:cs typeface="American Typewriter"/>
              </a:rPr>
              <a:t>k</a:t>
            </a:r>
            <a:r>
              <a:rPr dirty="0" sz="1350" spc="-90">
                <a:latin typeface="American Typewriter"/>
                <a:cs typeface="American Typewriter"/>
              </a:rPr>
              <a:t>en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h</a:t>
            </a:r>
            <a:r>
              <a:rPr dirty="0" sz="1350" spc="-85">
                <a:latin typeface="American Typewriter"/>
                <a:cs typeface="American Typewriter"/>
              </a:rPr>
              <a:t>o</a:t>
            </a:r>
            <a:r>
              <a:rPr dirty="0" sz="1350" spc="-110">
                <a:latin typeface="American Typewriter"/>
                <a:cs typeface="American Typewriter"/>
              </a:rPr>
              <a:t>w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5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35">
                <a:latin typeface="American Typewriter"/>
                <a:cs typeface="American Typewriter"/>
              </a:rPr>
              <a:t>erp</a:t>
            </a:r>
            <a:r>
              <a:rPr dirty="0" sz="1350" spc="-14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90">
                <a:latin typeface="American Typewriter"/>
                <a:cs typeface="American Typewriter"/>
              </a:rPr>
              <a:t>tion</a:t>
            </a:r>
            <a:r>
              <a:rPr dirty="0" sz="1350" spc="-5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N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95">
                <a:latin typeface="American Typewriter"/>
                <a:cs typeface="American Typewriter"/>
              </a:rPr>
              <a:t>tional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29">
                <a:latin typeface="American Typewriter"/>
                <a:cs typeface="American Typewriter"/>
              </a:rPr>
              <a:t>A</a:t>
            </a:r>
            <a:r>
              <a:rPr dirty="0" sz="1350" spc="-165">
                <a:latin typeface="American Typewriter"/>
                <a:cs typeface="American Typewriter"/>
              </a:rPr>
              <a:t>n</a:t>
            </a:r>
            <a:r>
              <a:rPr dirty="0" sz="1350" spc="-105">
                <a:latin typeface="American Typewriter"/>
                <a:cs typeface="American Typewriter"/>
              </a:rPr>
              <a:t>them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ha</a:t>
            </a:r>
            <a:r>
              <a:rPr dirty="0" sz="1350" spc="-114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chan</a:t>
            </a:r>
            <a:r>
              <a:rPr dirty="0" sz="1350" spc="-130">
                <a:latin typeface="American Typewriter"/>
                <a:cs typeface="American Typewriter"/>
              </a:rPr>
              <a:t>g</a:t>
            </a:r>
            <a:r>
              <a:rPr dirty="0" sz="1350" spc="-65">
                <a:latin typeface="American Typewriter"/>
                <a:cs typeface="American Typewriter"/>
              </a:rPr>
              <a:t>ed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20">
                <a:latin typeface="American Typewriter"/>
                <a:cs typeface="American Typewriter"/>
              </a:rPr>
              <a:t>o</a:t>
            </a:r>
            <a:r>
              <a:rPr dirty="0" sz="1350" spc="-210">
                <a:latin typeface="American Typewriter"/>
                <a:cs typeface="American Typewriter"/>
              </a:rPr>
              <a:t>v</a:t>
            </a:r>
            <a:r>
              <a:rPr dirty="0" sz="1350" spc="-110">
                <a:latin typeface="American Typewriter"/>
                <a:cs typeface="American Typewriter"/>
              </a:rPr>
              <a:t>er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y</a:t>
            </a:r>
            <a:r>
              <a:rPr dirty="0" sz="1350" spc="-114">
                <a:latin typeface="American Typewriter"/>
                <a:cs typeface="American Typewriter"/>
              </a:rPr>
              <a:t>ea</a:t>
            </a:r>
            <a:r>
              <a:rPr dirty="0" sz="1350" spc="-125">
                <a:latin typeface="American Typewriter"/>
                <a:cs typeface="American Typewriter"/>
              </a:rPr>
              <a:t>r</a:t>
            </a:r>
            <a:r>
              <a:rPr dirty="0" sz="1350" spc="-85">
                <a:latin typeface="American Typewriter"/>
                <a:cs typeface="American Typewriter"/>
              </a:rPr>
              <a:t>s.</a:t>
            </a:r>
            <a:endParaRPr sz="1350">
              <a:latin typeface="American Typewriter"/>
              <a:cs typeface="American Typewriter"/>
            </a:endParaRPr>
          </a:p>
          <a:p>
            <a:pPr marL="89535" marR="45085">
              <a:lnSpc>
                <a:spcPct val="132300"/>
              </a:lnSpc>
            </a:pPr>
            <a:r>
              <a:rPr dirty="0" sz="1350" spc="-285">
                <a:latin typeface="American Typewriter"/>
                <a:cs typeface="American Typewriter"/>
              </a:rPr>
              <a:t>T</a:t>
            </a:r>
            <a:r>
              <a:rPr dirty="0" sz="1350" spc="-220">
                <a:latin typeface="American Typewriter"/>
                <a:cs typeface="American Typewriter"/>
              </a:rPr>
              <a:t>r</a:t>
            </a:r>
            <a:r>
              <a:rPr dirty="0" sz="1350" spc="-95">
                <a:latin typeface="American Typewriter"/>
                <a:cs typeface="American Typewriter"/>
              </a:rPr>
              <a:t>adition</a:t>
            </a:r>
            <a:r>
              <a:rPr dirty="0" sz="1350" spc="-114">
                <a:latin typeface="American Typewriter"/>
                <a:cs typeface="American Typewriter"/>
              </a:rPr>
              <a:t>all</a:t>
            </a:r>
            <a:r>
              <a:rPr dirty="0" sz="1350" spc="-275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f</a:t>
            </a:r>
            <a:r>
              <a:rPr dirty="0" sz="1350" spc="-165">
                <a:latin typeface="American Typewriter"/>
                <a:cs typeface="American Typewriter"/>
              </a:rPr>
              <a:t>r</a:t>
            </a:r>
            <a:r>
              <a:rPr dirty="0" sz="1350" spc="-35">
                <a:latin typeface="American Typewriter"/>
                <a:cs typeface="American Typewriter"/>
              </a:rPr>
              <a:t>o</a:t>
            </a:r>
            <a:r>
              <a:rPr dirty="0" sz="1350" spc="-204">
                <a:latin typeface="American Typewriter"/>
                <a:cs typeface="American Typewriter"/>
              </a:rPr>
              <a:t>z</a:t>
            </a:r>
            <a:r>
              <a:rPr dirty="0" sz="1350" spc="-90">
                <a:latin typeface="American Typewriter"/>
                <a:cs typeface="American Typewriter"/>
              </a:rPr>
              <a:t>en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55">
                <a:latin typeface="American Typewriter"/>
                <a:cs typeface="American Typewriter"/>
              </a:rPr>
              <a:t>e</a:t>
            </a:r>
            <a:r>
              <a:rPr dirty="0" sz="1350" spc="-265">
                <a:latin typeface="American Typewriter"/>
                <a:cs typeface="American Typewriter"/>
              </a:rPr>
              <a:t>x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li</a:t>
            </a:r>
            <a:r>
              <a:rPr dirty="0" sz="1350" spc="-260">
                <a:latin typeface="American Typewriter"/>
                <a:cs typeface="American Typewriter"/>
              </a:rPr>
              <a:t>k</a:t>
            </a:r>
            <a:r>
              <a:rPr dirty="0" sz="1350" spc="-30">
                <a:latin typeface="American Typewriter"/>
                <a:cs typeface="American Typewriter"/>
              </a:rPr>
              <a:t>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N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95">
                <a:latin typeface="American Typewriter"/>
                <a:cs typeface="American Typewriter"/>
              </a:rPr>
              <a:t>tional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20">
                <a:latin typeface="American Typewriter"/>
                <a:cs typeface="American Typewriter"/>
              </a:rPr>
              <a:t>A</a:t>
            </a:r>
            <a:r>
              <a:rPr dirty="0" sz="1350" spc="-165">
                <a:latin typeface="American Typewriter"/>
                <a:cs typeface="American Typewriter"/>
              </a:rPr>
              <a:t>n</a:t>
            </a:r>
            <a:r>
              <a:rPr dirty="0" sz="1350" spc="-105">
                <a:latin typeface="American Typewriter"/>
                <a:cs typeface="American Typewriter"/>
              </a:rPr>
              <a:t>them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“is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same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each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time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it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is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105">
                <a:latin typeface="American Typewriter"/>
                <a:cs typeface="American Typewriter"/>
              </a:rPr>
              <a:t>ende</a:t>
            </a:r>
            <a:r>
              <a:rPr dirty="0" sz="1350" spc="-110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ed”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145">
                <a:latin typeface="American Typewriter"/>
                <a:cs typeface="American Typewriter"/>
              </a:rPr>
              <a:t>Al</a:t>
            </a:r>
            <a:r>
              <a:rPr dirty="0" sz="1350" spc="-155">
                <a:latin typeface="American Typewriter"/>
                <a:cs typeface="American Typewriter"/>
              </a:rPr>
              <a:t>c</a:t>
            </a:r>
            <a:r>
              <a:rPr dirty="0" sz="1350" spc="-110">
                <a:latin typeface="American Typewriter"/>
                <a:cs typeface="American Typewriter"/>
              </a:rPr>
              <a:t>or</a:t>
            </a:r>
            <a:r>
              <a:rPr dirty="0" sz="1350" spc="-130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80">
                <a:latin typeface="American Typewriter"/>
                <a:cs typeface="American Typewriter"/>
              </a:rPr>
              <a:t>&amp;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Humph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295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p</a:t>
            </a:r>
            <a:r>
              <a:rPr dirty="0" sz="1350" spc="-25">
                <a:latin typeface="American Typewriter"/>
                <a:cs typeface="American Typewriter"/>
              </a:rPr>
              <a:t>.</a:t>
            </a:r>
            <a:r>
              <a:rPr dirty="0" sz="1350" spc="-180">
                <a:latin typeface="American Typewriter"/>
                <a:cs typeface="American Typewriter"/>
              </a:rPr>
              <a:t>17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r>
              <a:rPr dirty="0" sz="1350" spc="-25">
                <a:latin typeface="American Typewriter"/>
                <a:cs typeface="American Typewriter"/>
              </a:rPr>
              <a:t>.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Sinc</a:t>
            </a:r>
            <a:r>
              <a:rPr dirty="0" sz="1350" spc="-125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75">
                <a:latin typeface="American Typewriter"/>
                <a:cs typeface="American Typewriter"/>
              </a:rPr>
              <a:t>doe</a:t>
            </a:r>
            <a:r>
              <a:rPr dirty="0" sz="1350" spc="-60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no</a:t>
            </a:r>
            <a:r>
              <a:rPr dirty="0" sz="1350" spc="-60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h</a:t>
            </a:r>
            <a:r>
              <a:rPr dirty="0" sz="1350" spc="-140">
                <a:latin typeface="American Typewriter"/>
                <a:cs typeface="American Typewriter"/>
              </a:rPr>
              <a:t>a</a:t>
            </a:r>
            <a:r>
              <a:rPr dirty="0" sz="1350" spc="-210">
                <a:latin typeface="American Typewriter"/>
                <a:cs typeface="American Typewriter"/>
              </a:rPr>
              <a:t>v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wri</a:t>
            </a:r>
            <a:r>
              <a:rPr dirty="0" sz="1350" spc="-125">
                <a:latin typeface="American Typewriter"/>
                <a:cs typeface="American Typewriter"/>
              </a:rPr>
              <a:t>t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90">
                <a:latin typeface="American Typewriter"/>
                <a:cs typeface="American Typewriter"/>
              </a:rPr>
              <a:t>en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f</a:t>
            </a:r>
            <a:r>
              <a:rPr dirty="0" sz="1350" spc="-105">
                <a:latin typeface="American Typewriter"/>
                <a:cs typeface="American Typewriter"/>
              </a:rPr>
              <a:t>or</a:t>
            </a:r>
            <a:r>
              <a:rPr dirty="0" sz="1350" spc="-180">
                <a:latin typeface="American Typewriter"/>
                <a:cs typeface="American Typewriter"/>
              </a:rPr>
              <a:t>m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145">
                <a:latin typeface="American Typewriter"/>
                <a:cs typeface="American Typewriter"/>
              </a:rPr>
              <a:t>Al</a:t>
            </a:r>
            <a:r>
              <a:rPr dirty="0" sz="1350" spc="-155">
                <a:latin typeface="American Typewriter"/>
                <a:cs typeface="American Typewriter"/>
              </a:rPr>
              <a:t>c</a:t>
            </a:r>
            <a:r>
              <a:rPr dirty="0" sz="1350" spc="-110">
                <a:latin typeface="American Typewriter"/>
                <a:cs typeface="American Typewriter"/>
              </a:rPr>
              <a:t>or</a:t>
            </a:r>
            <a:r>
              <a:rPr dirty="0" sz="1350" spc="-130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80">
                <a:latin typeface="American Typewriter"/>
                <a:cs typeface="American Typewriter"/>
              </a:rPr>
              <a:t>&amp;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Humph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295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p</a:t>
            </a:r>
            <a:r>
              <a:rPr dirty="0" sz="1350" spc="-45">
                <a:latin typeface="American Typewriter"/>
                <a:cs typeface="American Typewriter"/>
              </a:rPr>
              <a:t>.</a:t>
            </a:r>
            <a:r>
              <a:rPr dirty="0" sz="1350" spc="-180">
                <a:latin typeface="American Typewriter"/>
                <a:cs typeface="American Typewriter"/>
              </a:rPr>
              <a:t>190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it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85">
                <a:latin typeface="American Typewriter"/>
                <a:cs typeface="American Typewriter"/>
              </a:rPr>
              <a:t>oul</a:t>
            </a:r>
            <a:r>
              <a:rPr dirty="0" sz="1350" spc="-100">
                <a:latin typeface="American Typewriter"/>
                <a:cs typeface="American Typewriter"/>
              </a:rPr>
              <a:t>d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b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80">
                <a:latin typeface="American Typewriter"/>
                <a:cs typeface="American Typewriter"/>
              </a:rPr>
              <a:t>o</a:t>
            </a:r>
            <a:r>
              <a:rPr dirty="0" sz="1350" spc="-105">
                <a:latin typeface="American Typewriter"/>
                <a:cs typeface="American Typewriter"/>
              </a:rPr>
              <a:t>n</a:t>
            </a:r>
            <a:r>
              <a:rPr dirty="0" sz="1350" spc="-110">
                <a:latin typeface="American Typewriter"/>
                <a:cs typeface="American Typewriter"/>
              </a:rPr>
              <a:t>tributing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f</a:t>
            </a:r>
            <a:r>
              <a:rPr dirty="0" sz="1350" spc="-110">
                <a:latin typeface="American Typewriter"/>
                <a:cs typeface="American Typewriter"/>
              </a:rPr>
              <a:t>ac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20">
                <a:latin typeface="American Typewriter"/>
                <a:cs typeface="American Typewriter"/>
              </a:rPr>
              <a:t>o</a:t>
            </a:r>
            <a:r>
              <a:rPr dirty="0" sz="1350" spc="-100">
                <a:latin typeface="American Typewriter"/>
                <a:cs typeface="American Typewriter"/>
              </a:rPr>
              <a:t>r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lack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40">
                <a:latin typeface="American Typewriter"/>
                <a:cs typeface="American Typewriter"/>
              </a:rPr>
              <a:t>of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55">
                <a:latin typeface="American Typewriter"/>
                <a:cs typeface="American Typewriter"/>
              </a:rPr>
              <a:t>s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160">
                <a:latin typeface="American Typewriter"/>
                <a:cs typeface="American Typewriter"/>
              </a:rPr>
              <a:t>a</a:t>
            </a:r>
            <a:r>
              <a:rPr dirty="0" sz="1350" spc="-160">
                <a:latin typeface="American Typewriter"/>
                <a:cs typeface="American Typewriter"/>
              </a:rPr>
              <a:t>r</a:t>
            </a:r>
            <a:r>
              <a:rPr dirty="0" sz="1350" spc="-125">
                <a:latin typeface="American Typewriter"/>
                <a:cs typeface="American Typewriter"/>
              </a:rPr>
              <a:t>di</a:t>
            </a:r>
            <a:r>
              <a:rPr dirty="0" sz="1350" spc="-160">
                <a:latin typeface="American Typewriter"/>
                <a:cs typeface="American Typewriter"/>
              </a:rPr>
              <a:t>z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90">
                <a:latin typeface="American Typewriter"/>
                <a:cs typeface="American Typewriter"/>
              </a:rPr>
              <a:t>tion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in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35">
                <a:latin typeface="American Typewriter"/>
                <a:cs typeface="American Typewriter"/>
              </a:rPr>
              <a:t>erp</a:t>
            </a:r>
            <a:r>
              <a:rPr dirty="0" sz="1350" spc="-14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90">
                <a:latin typeface="American Typewriter"/>
                <a:cs typeface="American Typewriter"/>
              </a:rPr>
              <a:t>tion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N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95">
                <a:latin typeface="American Typewriter"/>
                <a:cs typeface="American Typewriter"/>
              </a:rPr>
              <a:t>tional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95">
                <a:latin typeface="American Typewriter"/>
                <a:cs typeface="American Typewriter"/>
              </a:rPr>
              <a:t>A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90">
                <a:latin typeface="American Typewriter"/>
                <a:cs typeface="American Typewriter"/>
              </a:rPr>
              <a:t>them.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155">
                <a:latin typeface="American Typewriter"/>
                <a:cs typeface="American Typewriter"/>
              </a:rPr>
              <a:t>The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55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f</a:t>
            </a:r>
            <a:r>
              <a:rPr dirty="0" sz="1350" spc="-120">
                <a:latin typeface="American Typewriter"/>
                <a:cs typeface="American Typewriter"/>
              </a:rPr>
              <a:t>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35">
                <a:latin typeface="American Typewriter"/>
                <a:cs typeface="American Typewriter"/>
              </a:rPr>
              <a:t>e,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per</a:t>
            </a:r>
            <a:r>
              <a:rPr dirty="0" sz="1350" spc="-100">
                <a:latin typeface="American Typewriter"/>
                <a:cs typeface="American Typewriter"/>
              </a:rPr>
              <a:t>f</a:t>
            </a:r>
            <a:r>
              <a:rPr dirty="0" sz="1350" spc="-120">
                <a:latin typeface="American Typewriter"/>
                <a:cs typeface="American Typewriter"/>
              </a:rPr>
              <a:t>ormance</a:t>
            </a:r>
            <a:r>
              <a:rPr dirty="0" sz="1350" spc="-95">
                <a:latin typeface="American Typewriter"/>
                <a:cs typeface="American Typewriter"/>
              </a:rPr>
              <a:t>s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50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N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95">
                <a:latin typeface="American Typewriter"/>
                <a:cs typeface="American Typewriter"/>
              </a:rPr>
              <a:t>tional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29">
                <a:latin typeface="American Typewriter"/>
                <a:cs typeface="American Typewriter"/>
              </a:rPr>
              <a:t>A</a:t>
            </a:r>
            <a:r>
              <a:rPr dirty="0" sz="1350" spc="-165">
                <a:latin typeface="American Typewriter"/>
                <a:cs typeface="American Typewriter"/>
              </a:rPr>
              <a:t>n</a:t>
            </a:r>
            <a:r>
              <a:rPr dirty="0" sz="1350" spc="-105">
                <a:latin typeface="American Typewriter"/>
                <a:cs typeface="American Typewriter"/>
              </a:rPr>
              <a:t>them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in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90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v</a:t>
            </a:r>
            <a:r>
              <a:rPr dirty="0" sz="1350" spc="-150">
                <a:latin typeface="American Typewriter"/>
                <a:cs typeface="American Typewriter"/>
              </a:rPr>
              <a:t>ar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much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mo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than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10">
                <a:latin typeface="American Typewriter"/>
                <a:cs typeface="American Typewriter"/>
              </a:rPr>
              <a:t>v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100">
                <a:latin typeface="American Typewriter"/>
                <a:cs typeface="American Typewriter"/>
              </a:rPr>
              <a:t>sio</a:t>
            </a:r>
            <a:r>
              <a:rPr dirty="0" sz="1350" spc="-130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th</a:t>
            </a:r>
            <a:r>
              <a:rPr dirty="0" sz="1350" spc="-130">
                <a:latin typeface="American Typewriter"/>
                <a:cs typeface="American Typewriter"/>
              </a:rPr>
              <a:t>a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i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su</a:t>
            </a:r>
            <a:r>
              <a:rPr dirty="0" sz="1350" spc="-150">
                <a:latin typeface="American Typewriter"/>
                <a:cs typeface="American Typewriter"/>
              </a:rPr>
              <a:t>n</a:t>
            </a:r>
            <a:r>
              <a:rPr dirty="0" sz="1350" spc="-65">
                <a:latin typeface="American Typewriter"/>
                <a:cs typeface="American Typewriter"/>
              </a:rPr>
              <a:t>g.</a:t>
            </a:r>
            <a:endParaRPr sz="1350">
              <a:latin typeface="American Typewriter"/>
              <a:cs typeface="American Typewriter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30598" y="2615986"/>
            <a:ext cx="9783445" cy="1969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5875">
              <a:lnSpc>
                <a:spcPct val="100000"/>
              </a:lnSpc>
            </a:pPr>
            <a:r>
              <a:rPr dirty="0" sz="1800" spc="-275" b="1">
                <a:latin typeface="American Typewriter"/>
                <a:cs typeface="American Typewriter"/>
              </a:rPr>
              <a:t>M</a:t>
            </a:r>
            <a:r>
              <a:rPr dirty="0" sz="1800" spc="-155" b="1">
                <a:latin typeface="American Typewriter"/>
                <a:cs typeface="American Typewriter"/>
              </a:rPr>
              <a:t>e</a:t>
            </a:r>
            <a:r>
              <a:rPr dirty="0" sz="1800" spc="-140" b="1">
                <a:latin typeface="American Typewriter"/>
                <a:cs typeface="American Typewriter"/>
              </a:rPr>
              <a:t>thodology</a:t>
            </a:r>
            <a:endParaRPr sz="1800">
              <a:latin typeface="American Typewriter"/>
              <a:cs typeface="American Typewriter"/>
            </a:endParaRPr>
          </a:p>
          <a:p>
            <a:pPr marL="12700" marR="193675">
              <a:lnSpc>
                <a:spcPct val="132300"/>
              </a:lnSpc>
              <a:spcBef>
                <a:spcPts val="640"/>
              </a:spcBef>
            </a:pPr>
            <a:r>
              <a:rPr dirty="0" sz="1350" spc="-130">
                <a:latin typeface="American Typewriter"/>
                <a:cs typeface="American Typewriter"/>
              </a:rPr>
              <a:t>Dividin</a:t>
            </a:r>
            <a:r>
              <a:rPr dirty="0" sz="1350" spc="-135">
                <a:latin typeface="American Typewriter"/>
                <a:cs typeface="American Typewriter"/>
              </a:rPr>
              <a:t>g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fi</a:t>
            </a:r>
            <a:r>
              <a:rPr dirty="0" sz="1350" spc="-190">
                <a:latin typeface="American Typewriter"/>
                <a:cs typeface="American Typewriter"/>
              </a:rPr>
              <a:t>v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videos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65">
                <a:latin typeface="American Typewriter"/>
                <a:cs typeface="American Typewriter"/>
              </a:rPr>
              <a:t>t</a:t>
            </a:r>
            <a:r>
              <a:rPr dirty="0" sz="1350" spc="-150">
                <a:latin typeface="American Typewriter"/>
                <a:cs typeface="American Typewriter"/>
              </a:rPr>
              <a:t>w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90">
                <a:latin typeface="American Typewriter"/>
                <a:cs typeface="American Typewriter"/>
              </a:rPr>
              <a:t>as,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80">
                <a:latin typeface="American Typewriter"/>
                <a:cs typeface="American Typewriter"/>
              </a:rPr>
              <a:t>1990</a:t>
            </a:r>
            <a:r>
              <a:rPr dirty="0" sz="1350" spc="-95">
                <a:latin typeface="American Typewriter"/>
                <a:cs typeface="American Typewriter"/>
              </a:rPr>
              <a:t>’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80">
                <a:latin typeface="American Typewriter"/>
                <a:cs typeface="American Typewriter"/>
              </a:rPr>
              <a:t>2000</a:t>
            </a:r>
            <a:r>
              <a:rPr dirty="0" sz="1350" spc="-95">
                <a:latin typeface="American Typewriter"/>
                <a:cs typeface="American Typewriter"/>
              </a:rPr>
              <a:t>’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.</a:t>
            </a:r>
            <a:r>
              <a:rPr dirty="0" sz="135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B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70">
                <a:latin typeface="American Typewriter"/>
                <a:cs typeface="American Typewriter"/>
              </a:rPr>
              <a:t>choo</a:t>
            </a:r>
            <a:r>
              <a:rPr dirty="0" sz="1350" spc="-125">
                <a:latin typeface="American Typewriter"/>
                <a:cs typeface="American Typewriter"/>
              </a:rPr>
              <a:t>sing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c</a:t>
            </a:r>
            <a:r>
              <a:rPr dirty="0" sz="1350" spc="-75">
                <a:latin typeface="American Typewriter"/>
                <a:cs typeface="American Typewriter"/>
              </a:rPr>
              <a:t>ouple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videos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f</a:t>
            </a:r>
            <a:r>
              <a:rPr dirty="0" sz="1350" spc="-165">
                <a:latin typeface="American Typewriter"/>
                <a:cs typeface="American Typewriter"/>
              </a:rPr>
              <a:t>r</a:t>
            </a:r>
            <a:r>
              <a:rPr dirty="0" sz="1350" spc="-90">
                <a:latin typeface="American Typewriter"/>
                <a:cs typeface="American Typewriter"/>
              </a:rPr>
              <a:t>om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70">
                <a:latin typeface="American Typewriter"/>
                <a:cs typeface="American Typewriter"/>
              </a:rPr>
              <a:t>ea</a:t>
            </a:r>
            <a:r>
              <a:rPr dirty="0" sz="1350" spc="-125">
                <a:latin typeface="American Typewriter"/>
                <a:cs typeface="American Typewriter"/>
              </a:rPr>
              <a:t>ch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70">
                <a:latin typeface="American Typewriter"/>
                <a:cs typeface="American Typewriter"/>
              </a:rPr>
              <a:t>a,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langua</a:t>
            </a:r>
            <a:r>
              <a:rPr dirty="0" sz="1350" spc="-114">
                <a:latin typeface="American Typewriter"/>
                <a:cs typeface="American Typewriter"/>
              </a:rPr>
              <a:t>g</a:t>
            </a:r>
            <a:r>
              <a:rPr dirty="0" sz="1350" spc="-30">
                <a:latin typeface="American Typewriter"/>
                <a:cs typeface="American Typewriter"/>
              </a:rPr>
              <a:t>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f</a:t>
            </a:r>
            <a:r>
              <a:rPr dirty="0" sz="1350" spc="-65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a</a:t>
            </a:r>
            <a:r>
              <a:rPr dirty="0" sz="1350" spc="-135">
                <a:latin typeface="American Typewriter"/>
                <a:cs typeface="American Typewriter"/>
              </a:rPr>
              <a:t>tu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85">
                <a:latin typeface="American Typewriter"/>
                <a:cs typeface="American Typewriter"/>
              </a:rPr>
              <a:t>es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th</a:t>
            </a:r>
            <a:r>
              <a:rPr dirty="0" sz="1350" spc="-130">
                <a:latin typeface="American Typewriter"/>
                <a:cs typeface="American Typewriter"/>
              </a:rPr>
              <a:t>a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5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w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3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uniq</a:t>
            </a:r>
            <a:r>
              <a:rPr dirty="0" sz="1350" spc="-80">
                <a:latin typeface="American Typewriter"/>
                <a:cs typeface="American Typewriter"/>
              </a:rPr>
              <a:t>ue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i</a:t>
            </a:r>
            <a:r>
              <a:rPr dirty="0" sz="1350" spc="-65">
                <a:latin typeface="American Typewriter"/>
                <a:cs typeface="American Typewriter"/>
              </a:rPr>
              <a:t>t</a:t>
            </a:r>
            <a:r>
              <a:rPr dirty="0" sz="1350" spc="-95">
                <a:latin typeface="American Typewriter"/>
                <a:cs typeface="American Typewriter"/>
              </a:rPr>
              <a:t>’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45">
                <a:latin typeface="American Typewriter"/>
                <a:cs typeface="American Typewriter"/>
              </a:rPr>
              <a:t>r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w</a:t>
            </a:r>
            <a:r>
              <a:rPr dirty="0" sz="1350" spc="-85">
                <a:latin typeface="American Typewriter"/>
                <a:cs typeface="American Typewriter"/>
              </a:rPr>
              <a:t>ould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40">
                <a:latin typeface="American Typewriter"/>
                <a:cs typeface="American Typewriter"/>
              </a:rPr>
              <a:t>be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made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mo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30">
                <a:latin typeface="American Typewriter"/>
                <a:cs typeface="American Typewriter"/>
              </a:rPr>
              <a:t>e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55">
                <a:latin typeface="American Typewriter"/>
                <a:cs typeface="American Typewriter"/>
              </a:rPr>
              <a:t>p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100">
                <a:latin typeface="American Typewriter"/>
                <a:cs typeface="American Typewriter"/>
              </a:rPr>
              <a:t>omine</a:t>
            </a:r>
            <a:r>
              <a:rPr dirty="0" sz="1350" spc="-120">
                <a:latin typeface="American Typewriter"/>
                <a:cs typeface="American Typewriter"/>
              </a:rPr>
              <a:t>n</a:t>
            </a:r>
            <a:r>
              <a:rPr dirty="0" sz="1350" spc="-55">
                <a:latin typeface="American Typewriter"/>
                <a:cs typeface="American Typewriter"/>
              </a:rPr>
              <a:t>t.</a:t>
            </a:r>
            <a:r>
              <a:rPr dirty="0" sz="1350">
                <a:latin typeface="American Typewriter"/>
                <a:cs typeface="American Typewriter"/>
              </a:rPr>
              <a:t> </a:t>
            </a:r>
            <a:r>
              <a:rPr dirty="0" sz="1350" spc="-55">
                <a:latin typeface="American Typewriter"/>
                <a:cs typeface="American Typewriter"/>
              </a:rPr>
              <a:t> </a:t>
            </a:r>
            <a:r>
              <a:rPr dirty="0" sz="1350" spc="-320">
                <a:latin typeface="American Typewriter"/>
                <a:cs typeface="American Typewriter"/>
              </a:rPr>
              <a:t>T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begi</a:t>
            </a:r>
            <a:r>
              <a:rPr dirty="0" sz="1350" spc="-105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sea</a:t>
            </a:r>
            <a:r>
              <a:rPr dirty="0" sz="1350" spc="-130">
                <a:latin typeface="American Typewriter"/>
                <a:cs typeface="American Typewriter"/>
              </a:rPr>
              <a:t>r</a:t>
            </a:r>
            <a:r>
              <a:rPr dirty="0" sz="1350" spc="-125">
                <a:latin typeface="American Typewriter"/>
                <a:cs typeface="American Typewriter"/>
              </a:rPr>
              <a:t>ch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f</a:t>
            </a:r>
            <a:r>
              <a:rPr dirty="0" sz="1350" spc="-120">
                <a:latin typeface="American Typewriter"/>
                <a:cs typeface="American Typewriter"/>
              </a:rPr>
              <a:t>o</a:t>
            </a:r>
            <a:r>
              <a:rPr dirty="0" sz="1350" spc="-100">
                <a:latin typeface="American Typewriter"/>
                <a:cs typeface="American Typewriter"/>
              </a:rPr>
              <a:t>r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videos,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di</a:t>
            </a:r>
            <a:r>
              <a:rPr dirty="0" sz="1350" spc="-80">
                <a:latin typeface="American Typewriter"/>
                <a:cs typeface="American Typewriter"/>
              </a:rPr>
              <a:t>f</a:t>
            </a:r>
            <a:r>
              <a:rPr dirty="0" sz="1350" spc="-90">
                <a:latin typeface="American Typewriter"/>
                <a:cs typeface="American Typewriter"/>
              </a:rPr>
              <a:t>f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80">
                <a:latin typeface="American Typewriter"/>
                <a:cs typeface="American Typewriter"/>
              </a:rPr>
              <a:t>e</a:t>
            </a:r>
            <a:r>
              <a:rPr dirty="0" sz="1350" spc="-110">
                <a:latin typeface="American Typewriter"/>
                <a:cs typeface="American Typewriter"/>
              </a:rPr>
              <a:t>n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105">
                <a:latin typeface="American Typewriter"/>
                <a:cs typeface="American Typewriter"/>
              </a:rPr>
              <a:t>ombin</a:t>
            </a:r>
            <a:r>
              <a:rPr dirty="0" sz="1350" spc="-105">
                <a:latin typeface="American Typewriter"/>
                <a:cs typeface="American Typewriter"/>
              </a:rPr>
              <a:t>a</a:t>
            </a:r>
            <a:r>
              <a:rPr dirty="0" sz="1350" spc="-100">
                <a:latin typeface="American Typewriter"/>
                <a:cs typeface="American Typewriter"/>
              </a:rPr>
              <a:t>tions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t</a:t>
            </a:r>
            <a:r>
              <a:rPr dirty="0" sz="1350" spc="-100">
                <a:latin typeface="American Typewriter"/>
                <a:cs typeface="American Typewriter"/>
              </a:rPr>
              <a:t>h</a:t>
            </a:r>
            <a:r>
              <a:rPr dirty="0" sz="1350" spc="-8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65">
                <a:latin typeface="American Typewriter"/>
                <a:cs typeface="American Typewriter"/>
              </a:rPr>
              <a:t>k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w</a:t>
            </a:r>
            <a:r>
              <a:rPr dirty="0" sz="1350" spc="-120">
                <a:latin typeface="American Typewriter"/>
                <a:cs typeface="American Typewriter"/>
              </a:rPr>
              <a:t>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80">
                <a:latin typeface="American Typewriter"/>
                <a:cs typeface="American Typewriter"/>
              </a:rPr>
              <a:t>ds:</a:t>
            </a:r>
            <a:r>
              <a:rPr dirty="0" sz="1350" spc="-50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“</a:t>
            </a:r>
            <a:r>
              <a:rPr dirty="0" sz="1350" spc="-240">
                <a:latin typeface="American Typewriter"/>
                <a:cs typeface="American Typewriter"/>
              </a:rPr>
              <a:t>AS</a:t>
            </a:r>
            <a:r>
              <a:rPr dirty="0" sz="1350" spc="-325">
                <a:latin typeface="American Typewriter"/>
                <a:cs typeface="American Typewriter"/>
              </a:rPr>
              <a:t>L</a:t>
            </a:r>
            <a:r>
              <a:rPr dirty="0" sz="1350" spc="-155">
                <a:latin typeface="American Typewriter"/>
                <a:cs typeface="American Typewriter"/>
              </a:rPr>
              <a:t>”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75">
                <a:latin typeface="American Typewriter"/>
                <a:cs typeface="American Typewriter"/>
              </a:rPr>
              <a:t>“i</a:t>
            </a:r>
            <a:r>
              <a:rPr dirty="0" sz="1350" spc="-140">
                <a:latin typeface="American Typewriter"/>
                <a:cs typeface="American Typewriter"/>
              </a:rPr>
              <a:t>n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25">
                <a:latin typeface="American Typewriter"/>
                <a:cs typeface="American Typewriter"/>
              </a:rPr>
              <a:t>erp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90">
                <a:latin typeface="American Typewriter"/>
                <a:cs typeface="American Typewriter"/>
              </a:rPr>
              <a:t>tion</a:t>
            </a:r>
            <a:r>
              <a:rPr dirty="0" sz="1350" spc="-155">
                <a:latin typeface="American Typewriter"/>
                <a:cs typeface="American Typewriter"/>
              </a:rPr>
              <a:t>”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“Sup</a:t>
            </a:r>
            <a:r>
              <a:rPr dirty="0" sz="1350" spc="-110">
                <a:latin typeface="American Typewriter"/>
                <a:cs typeface="American Typewriter"/>
              </a:rPr>
              <a:t>er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B</a:t>
            </a:r>
            <a:r>
              <a:rPr dirty="0" sz="1350" spc="-95">
                <a:latin typeface="American Typewriter"/>
                <a:cs typeface="American Typewriter"/>
              </a:rPr>
              <a:t>o</a:t>
            </a:r>
            <a:r>
              <a:rPr dirty="0" sz="1350" spc="-105">
                <a:latin typeface="American Typewriter"/>
                <a:cs typeface="American Typewriter"/>
              </a:rPr>
              <a:t>wl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5">
                <a:latin typeface="American Typewriter"/>
                <a:cs typeface="American Typewriter"/>
              </a:rPr>
              <a:t>+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75">
                <a:latin typeface="American Typewriter"/>
                <a:cs typeface="American Typewriter"/>
              </a:rPr>
              <a:t>(</a:t>
            </a:r>
            <a:r>
              <a:rPr dirty="0" sz="1350" spc="-250">
                <a:latin typeface="American Typewriter"/>
                <a:cs typeface="American Typewriter"/>
              </a:rPr>
              <a:t>y</a:t>
            </a:r>
            <a:r>
              <a:rPr dirty="0" sz="1350" spc="-110">
                <a:latin typeface="American Typewriter"/>
                <a:cs typeface="American Typewriter"/>
              </a:rPr>
              <a:t>ear)”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in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420">
                <a:latin typeface="American Typewriter"/>
                <a:cs typeface="American Typewriter"/>
              </a:rPr>
              <a:t>Y</a:t>
            </a:r>
            <a:r>
              <a:rPr dirty="0" sz="1350" spc="-114">
                <a:latin typeface="American Typewriter"/>
                <a:cs typeface="American Typewriter"/>
              </a:rPr>
              <a:t>ou</a:t>
            </a:r>
            <a:r>
              <a:rPr dirty="0" sz="1350" spc="-210">
                <a:latin typeface="American Typewriter"/>
                <a:cs typeface="American Typewriter"/>
              </a:rPr>
              <a:t>T</a:t>
            </a:r>
            <a:r>
              <a:rPr dirty="0" sz="1350" spc="-70">
                <a:latin typeface="American Typewriter"/>
                <a:cs typeface="American Typewriter"/>
              </a:rPr>
              <a:t>ub</a:t>
            </a:r>
            <a:r>
              <a:rPr dirty="0" sz="1350" spc="-6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w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used</a:t>
            </a:r>
            <a:r>
              <a:rPr dirty="0" sz="1350" spc="-45">
                <a:latin typeface="American Typewriter"/>
                <a:cs typeface="American Typewriter"/>
              </a:rPr>
              <a:t>.</a:t>
            </a:r>
            <a:r>
              <a:rPr dirty="0" sz="1350">
                <a:latin typeface="American Typewriter"/>
                <a:cs typeface="American Typewriter"/>
              </a:rPr>
              <a:t> </a:t>
            </a:r>
            <a:r>
              <a:rPr dirty="0" sz="1350" spc="-55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When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t</a:t>
            </a:r>
            <a:r>
              <a:rPr dirty="0" sz="1350" spc="-100">
                <a:latin typeface="American Typewriter"/>
                <a:cs typeface="American Typewriter"/>
              </a:rPr>
              <a:t>h</a:t>
            </a:r>
            <a:r>
              <a:rPr dirty="0" sz="1350" spc="-8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fi</a:t>
            </a:r>
            <a:r>
              <a:rPr dirty="0" sz="1350" spc="-190">
                <a:latin typeface="American Typewriter"/>
                <a:cs typeface="American Typewriter"/>
              </a:rPr>
              <a:t>v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videos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w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ana</a:t>
            </a:r>
            <a:r>
              <a:rPr dirty="0" sz="1350" spc="-105">
                <a:latin typeface="American Typewriter"/>
                <a:cs typeface="American Typewriter"/>
              </a:rPr>
              <a:t>l</a:t>
            </a:r>
            <a:r>
              <a:rPr dirty="0" sz="1350" spc="-210">
                <a:latin typeface="American Typewriter"/>
                <a:cs typeface="American Typewriter"/>
              </a:rPr>
              <a:t>y</a:t>
            </a:r>
            <a:r>
              <a:rPr dirty="0" sz="1350" spc="-204">
                <a:latin typeface="American Typewriter"/>
                <a:cs typeface="American Typewriter"/>
              </a:rPr>
              <a:t>z</a:t>
            </a:r>
            <a:r>
              <a:rPr dirty="0" sz="1350" spc="-55">
                <a:latin typeface="American Typewriter"/>
                <a:cs typeface="American Typewriter"/>
              </a:rPr>
              <a:t>ed,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lyri</a:t>
            </a:r>
            <a:r>
              <a:rPr dirty="0" sz="1350" spc="-165">
                <a:latin typeface="American Typewriter"/>
                <a:cs typeface="American Typewriter"/>
              </a:rPr>
              <a:t>c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N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95">
                <a:latin typeface="American Typewriter"/>
                <a:cs typeface="American Typewriter"/>
              </a:rPr>
              <a:t>tional</a:t>
            </a:r>
            <a:r>
              <a:rPr dirty="0" sz="1350" spc="-55">
                <a:latin typeface="American Typewriter"/>
                <a:cs typeface="American Typewriter"/>
              </a:rPr>
              <a:t> </a:t>
            </a:r>
            <a:r>
              <a:rPr dirty="0" sz="1350" spc="-195">
                <a:latin typeface="American Typewriter"/>
                <a:cs typeface="American Typewriter"/>
              </a:rPr>
              <a:t>A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5">
                <a:latin typeface="American Typewriter"/>
                <a:cs typeface="American Typewriter"/>
              </a:rPr>
              <a:t>them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w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typed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ou</a:t>
            </a:r>
            <a:r>
              <a:rPr dirty="0" sz="1350" spc="-5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along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with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gloss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each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35">
                <a:latin typeface="American Typewriter"/>
                <a:cs typeface="American Typewriter"/>
              </a:rPr>
              <a:t>erp</a:t>
            </a:r>
            <a:r>
              <a:rPr dirty="0" sz="1350" spc="-14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80">
                <a:latin typeface="American Typewriter"/>
                <a:cs typeface="American Typewriter"/>
              </a:rPr>
              <a:t>tion.</a:t>
            </a:r>
            <a:endParaRPr sz="1350">
              <a:latin typeface="American Typewriter"/>
              <a:cs typeface="American Typewriter"/>
            </a:endParaRPr>
          </a:p>
          <a:p>
            <a:pPr marL="12700" marR="5080">
              <a:lnSpc>
                <a:spcPct val="132300"/>
              </a:lnSpc>
            </a:pPr>
            <a:r>
              <a:rPr dirty="0" sz="1350" spc="-200">
                <a:latin typeface="American Typewriter"/>
                <a:cs typeface="American Typewriter"/>
              </a:rPr>
              <a:t>T</a:t>
            </a:r>
            <a:r>
              <a:rPr dirty="0" sz="1350" spc="-100">
                <a:latin typeface="American Typewriter"/>
                <a:cs typeface="American Typewriter"/>
              </a:rPr>
              <a:t>h</a:t>
            </a:r>
            <a:r>
              <a:rPr dirty="0" sz="1350" spc="-8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lyri</a:t>
            </a:r>
            <a:r>
              <a:rPr dirty="0" sz="1350" spc="-165">
                <a:latin typeface="American Typewriter"/>
                <a:cs typeface="American Typewriter"/>
              </a:rPr>
              <a:t>c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an</a:t>
            </a:r>
            <a:r>
              <a:rPr dirty="0" sz="1350" spc="-90">
                <a:latin typeface="American Typewriter"/>
                <a:cs typeface="American Typewriter"/>
              </a:rPr>
              <a:t>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g</a:t>
            </a:r>
            <a:r>
              <a:rPr dirty="0" sz="1350" spc="-95">
                <a:latin typeface="American Typewriter"/>
                <a:cs typeface="American Typewriter"/>
              </a:rPr>
              <a:t>loss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w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pri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65">
                <a:latin typeface="American Typewriter"/>
                <a:cs typeface="American Typewriter"/>
              </a:rPr>
              <a:t>ed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with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90">
                <a:latin typeface="American Typewriter"/>
                <a:cs typeface="American Typewriter"/>
              </a:rPr>
              <a:t>olo</a:t>
            </a:r>
            <a:r>
              <a:rPr dirty="0" sz="1350" spc="-90">
                <a:latin typeface="American Typewriter"/>
                <a:cs typeface="American Typewriter"/>
              </a:rPr>
              <a:t>r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100">
                <a:latin typeface="American Typewriter"/>
                <a:cs typeface="American Typewriter"/>
              </a:rPr>
              <a:t>odin</a:t>
            </a:r>
            <a:r>
              <a:rPr dirty="0" sz="1350" spc="-100">
                <a:latin typeface="American Typewriter"/>
                <a:cs typeface="American Typewriter"/>
              </a:rPr>
              <a:t>g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60">
                <a:latin typeface="American Typewriter"/>
                <a:cs typeface="American Typewriter"/>
              </a:rPr>
              <a:t>s</a:t>
            </a:r>
            <a:r>
              <a:rPr dirty="0" sz="1350" spc="-210">
                <a:latin typeface="American Typewriter"/>
                <a:cs typeface="American Typewriter"/>
              </a:rPr>
              <a:t>y</a:t>
            </a:r>
            <a:r>
              <a:rPr dirty="0" sz="1350" spc="-155">
                <a:latin typeface="American Typewriter"/>
                <a:cs typeface="American Typewriter"/>
              </a:rPr>
              <a:t>s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00">
                <a:latin typeface="American Typewriter"/>
                <a:cs typeface="American Typewriter"/>
              </a:rPr>
              <a:t>em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ide</a:t>
            </a:r>
            <a:r>
              <a:rPr dirty="0" sz="1350" spc="-130">
                <a:latin typeface="American Typewriter"/>
                <a:cs typeface="American Typewriter"/>
              </a:rPr>
              <a:t>n</a:t>
            </a:r>
            <a:r>
              <a:rPr dirty="0" sz="1350" spc="-110">
                <a:latin typeface="American Typewriter"/>
                <a:cs typeface="American Typewriter"/>
              </a:rPr>
              <a:t>tify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similarit</a:t>
            </a:r>
            <a:r>
              <a:rPr dirty="0" sz="1350" spc="-90">
                <a:latin typeface="American Typewriter"/>
                <a:cs typeface="American Typewriter"/>
              </a:rPr>
              <a:t>ies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in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each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70">
                <a:latin typeface="American Typewriter"/>
                <a:cs typeface="American Typewriter"/>
              </a:rPr>
              <a:t>a.</a:t>
            </a:r>
            <a:r>
              <a:rPr dirty="0" sz="1350">
                <a:latin typeface="American Typewriter"/>
                <a:cs typeface="American Typewriter"/>
              </a:rPr>
              <a:t> </a:t>
            </a:r>
            <a:r>
              <a:rPr dirty="0" sz="1350" spc="-55">
                <a:latin typeface="American Typewriter"/>
                <a:cs typeface="American Typewriter"/>
              </a:rPr>
              <a:t> </a:t>
            </a:r>
            <a:r>
              <a:rPr dirty="0" sz="1350" spc="-160">
                <a:latin typeface="American Typewriter"/>
                <a:cs typeface="American Typewriter"/>
              </a:rPr>
              <a:t>Thu</a:t>
            </a:r>
            <a:r>
              <a:rPr dirty="0" sz="1350" spc="-120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80">
                <a:latin typeface="American Typewriter"/>
                <a:cs typeface="American Typewriter"/>
              </a:rPr>
              <a:t>o</a:t>
            </a:r>
            <a:r>
              <a:rPr dirty="0" sz="1350" spc="-100">
                <a:latin typeface="American Typewriter"/>
                <a:cs typeface="American Typewriter"/>
              </a:rPr>
              <a:t>n</a:t>
            </a:r>
            <a:r>
              <a:rPr dirty="0" sz="1350" spc="-114">
                <a:latin typeface="American Typewriter"/>
                <a:cs typeface="American Typewriter"/>
              </a:rPr>
              <a:t>figurin</a:t>
            </a:r>
            <a:r>
              <a:rPr dirty="0" sz="1350" spc="-130">
                <a:latin typeface="American Typewriter"/>
                <a:cs typeface="American Typewriter"/>
              </a:rPr>
              <a:t>g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05">
                <a:latin typeface="American Typewriter"/>
                <a:cs typeface="American Typewriter"/>
              </a:rPr>
              <a:t>a</a:t>
            </a:r>
            <a:r>
              <a:rPr dirty="0" sz="1350" spc="-65">
                <a:latin typeface="American Typewriter"/>
                <a:cs typeface="American Typewriter"/>
              </a:rPr>
              <a:t>bl</a:t>
            </a:r>
            <a:r>
              <a:rPr dirty="0" sz="1350" spc="-75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dis</a:t>
            </a:r>
            <a:r>
              <a:rPr dirty="0" sz="1350" spc="-125">
                <a:latin typeface="American Typewriter"/>
                <a:cs typeface="American Typewriter"/>
              </a:rPr>
              <a:t>p</a:t>
            </a:r>
            <a:r>
              <a:rPr dirty="0" sz="1350" spc="-75">
                <a:latin typeface="American Typewriter"/>
                <a:cs typeface="American Typewriter"/>
              </a:rPr>
              <a:t>l</a:t>
            </a:r>
            <a:r>
              <a:rPr dirty="0" sz="1350" spc="-165">
                <a:latin typeface="American Typewriter"/>
                <a:cs typeface="American Typewriter"/>
              </a:rPr>
              <a:t>a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105">
                <a:latin typeface="American Typewriter"/>
                <a:cs typeface="American Typewriter"/>
              </a:rPr>
              <a:t>esults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(belo</a:t>
            </a:r>
            <a:r>
              <a:rPr dirty="0" sz="1350" spc="-110">
                <a:latin typeface="American Typewriter"/>
                <a:cs typeface="American Typewriter"/>
              </a:rPr>
              <a:t>w).</a:t>
            </a:r>
            <a:endParaRPr sz="1350">
              <a:latin typeface="American Typewriter"/>
              <a:cs typeface="American Typewrite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7986" y="7704404"/>
            <a:ext cx="4301490" cy="1027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1615" marR="5080" indent="-208915">
              <a:lnSpc>
                <a:spcPct val="132300"/>
              </a:lnSpc>
              <a:buFont typeface="Al Bayan"/>
              <a:buChar char="•"/>
              <a:tabLst>
                <a:tab pos="222250" algn="l"/>
              </a:tabLst>
            </a:pPr>
            <a:r>
              <a:rPr dirty="0" sz="1350" spc="-145">
                <a:latin typeface="American Typewriter"/>
                <a:cs typeface="American Typewriter"/>
              </a:rPr>
              <a:t>Al</a:t>
            </a:r>
            <a:r>
              <a:rPr dirty="0" sz="1350" spc="-155">
                <a:latin typeface="American Typewriter"/>
                <a:cs typeface="American Typewriter"/>
              </a:rPr>
              <a:t>c</a:t>
            </a:r>
            <a:r>
              <a:rPr dirty="0" sz="1350" spc="-110">
                <a:latin typeface="American Typewriter"/>
                <a:cs typeface="American Typewriter"/>
              </a:rPr>
              <a:t>or</a:t>
            </a:r>
            <a:r>
              <a:rPr dirty="0" sz="1350" spc="-130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65">
                <a:latin typeface="American Typewriter"/>
                <a:cs typeface="American Typewriter"/>
              </a:rPr>
              <a:t>Humph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g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50">
                <a:latin typeface="American Typewriter"/>
                <a:cs typeface="American Typewriter"/>
              </a:rPr>
              <a:t>g</a:t>
            </a:r>
            <a:r>
              <a:rPr dirty="0" sz="1350" spc="-160">
                <a:latin typeface="American Typewriter"/>
                <a:cs typeface="American Typewriter"/>
              </a:rPr>
              <a:t>r</a:t>
            </a:r>
            <a:r>
              <a:rPr dirty="0" sz="1350" spc="-65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a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70">
                <a:latin typeface="American Typewriter"/>
                <a:cs typeface="American Typewriter"/>
              </a:rPr>
              <a:t>d</a:t>
            </a:r>
            <a:r>
              <a:rPr dirty="0" sz="1350" spc="-70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10">
                <a:latin typeface="American Typewriter"/>
                <a:cs typeface="American Typewriter"/>
              </a:rPr>
              <a:t>ail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55">
                <a:latin typeface="American Typewriter"/>
                <a:cs typeface="American Typewriter"/>
              </a:rPr>
              <a:t>abo</a:t>
            </a:r>
            <a:r>
              <a:rPr dirty="0" sz="1350" spc="-135">
                <a:latin typeface="American Typewriter"/>
                <a:cs typeface="American Typewriter"/>
              </a:rPr>
              <a:t>u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f</a:t>
            </a:r>
            <a:r>
              <a:rPr dirty="0" sz="1350" spc="-165">
                <a:latin typeface="American Typewriter"/>
                <a:cs typeface="American Typewriter"/>
              </a:rPr>
              <a:t>r</a:t>
            </a:r>
            <a:r>
              <a:rPr dirty="0" sz="1350" spc="-35">
                <a:latin typeface="American Typewriter"/>
                <a:cs typeface="American Typewriter"/>
              </a:rPr>
              <a:t>o</a:t>
            </a:r>
            <a:r>
              <a:rPr dirty="0" sz="1350" spc="-204">
                <a:latin typeface="American Typewriter"/>
                <a:cs typeface="American Typewriter"/>
              </a:rPr>
              <a:t>z</a:t>
            </a:r>
            <a:r>
              <a:rPr dirty="0" sz="1350" spc="-90">
                <a:latin typeface="American Typewriter"/>
                <a:cs typeface="American Typewriter"/>
              </a:rPr>
              <a:t>en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65">
                <a:latin typeface="American Typewriter"/>
                <a:cs typeface="American Typewriter"/>
              </a:rPr>
              <a:t>e</a:t>
            </a:r>
            <a:r>
              <a:rPr dirty="0" sz="1350" spc="-265">
                <a:latin typeface="American Typewriter"/>
                <a:cs typeface="American Typewriter"/>
              </a:rPr>
              <a:t>x</a:t>
            </a:r>
            <a:r>
              <a:rPr dirty="0" sz="1350" spc="-75">
                <a:latin typeface="American Typewriter"/>
                <a:cs typeface="American Typewriter"/>
              </a:rPr>
              <a:t>ts: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wh</a:t>
            </a:r>
            <a:r>
              <a:rPr dirty="0" sz="1350" spc="-114">
                <a:latin typeface="American Typewriter"/>
                <a:cs typeface="American Typewriter"/>
              </a:rPr>
              <a:t>a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s</a:t>
            </a:r>
            <a:r>
              <a:rPr dirty="0" sz="1350" spc="-100">
                <a:latin typeface="American Typewriter"/>
                <a:cs typeface="American Typewriter"/>
              </a:rPr>
              <a:t>e</a:t>
            </a:r>
            <a:r>
              <a:rPr dirty="0" sz="1350" spc="-110">
                <a:latin typeface="American Typewriter"/>
                <a:cs typeface="American Typewriter"/>
              </a:rPr>
              <a:t>t</a:t>
            </a:r>
            <a:r>
              <a:rPr dirty="0" sz="1350" spc="-110">
                <a:latin typeface="American Typewriter"/>
                <a:cs typeface="American Typewriter"/>
              </a:rPr>
              <a:t>tings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</a:t>
            </a:r>
            <a:r>
              <a:rPr dirty="0" sz="1350" spc="-100">
                <a:latin typeface="American Typewriter"/>
                <a:cs typeface="American Typewriter"/>
              </a:rPr>
              <a:t>e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typi</a:t>
            </a:r>
            <a:r>
              <a:rPr dirty="0" sz="1350" spc="-140">
                <a:latin typeface="American Typewriter"/>
                <a:cs typeface="American Typewriter"/>
              </a:rPr>
              <a:t>c</a:t>
            </a:r>
            <a:r>
              <a:rPr dirty="0" sz="1350" spc="-130">
                <a:latin typeface="American Typewriter"/>
                <a:cs typeface="American Typewriter"/>
              </a:rPr>
              <a:t>ally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85">
                <a:latin typeface="American Typewriter"/>
                <a:cs typeface="American Typewriter"/>
              </a:rPr>
              <a:t>om</a:t>
            </a:r>
            <a:r>
              <a:rPr dirty="0" sz="1350" spc="-60">
                <a:latin typeface="American Typewriter"/>
                <a:cs typeface="American Typewriter"/>
              </a:rPr>
              <a:t>e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u</a:t>
            </a:r>
            <a:r>
              <a:rPr dirty="0" sz="1350" spc="-110">
                <a:latin typeface="American Typewriter"/>
                <a:cs typeface="American Typewriter"/>
              </a:rPr>
              <a:t>p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in,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t</a:t>
            </a:r>
            <a:r>
              <a:rPr dirty="0" sz="1350" spc="-95">
                <a:latin typeface="American Typewriter"/>
                <a:cs typeface="American Typewriter"/>
              </a:rPr>
              <a:t>he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210">
                <a:latin typeface="American Typewriter"/>
                <a:cs typeface="American Typewriter"/>
              </a:rPr>
              <a:t>v</a:t>
            </a:r>
            <a:r>
              <a:rPr dirty="0" sz="1350" spc="-75">
                <a:latin typeface="American Typewriter"/>
                <a:cs typeface="American Typewriter"/>
              </a:rPr>
              <a:t>o</a:t>
            </a:r>
            <a:r>
              <a:rPr dirty="0" sz="1350" spc="-80">
                <a:latin typeface="American Typewriter"/>
                <a:cs typeface="American Typewriter"/>
              </a:rPr>
              <a:t>c</a:t>
            </a:r>
            <a:r>
              <a:rPr dirty="0" sz="1350" spc="-90">
                <a:latin typeface="American Typewriter"/>
                <a:cs typeface="American Typewriter"/>
              </a:rPr>
              <a:t>abu</a:t>
            </a:r>
            <a:r>
              <a:rPr dirty="0" sz="1350" spc="-135">
                <a:latin typeface="American Typewriter"/>
                <a:cs typeface="American Typewriter"/>
              </a:rPr>
              <a:t>lar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se</a:t>
            </a:r>
            <a:r>
              <a:rPr dirty="0" sz="1350" spc="-140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85">
                <a:latin typeface="American Typewriter"/>
                <a:cs typeface="American Typewriter"/>
              </a:rPr>
              <a:t>ence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155">
                <a:latin typeface="American Typewriter"/>
                <a:cs typeface="American Typewriter"/>
              </a:rPr>
              <a:t>s</a:t>
            </a:r>
            <a:r>
              <a:rPr dirty="0" sz="1350" spc="-125">
                <a:latin typeface="American Typewriter"/>
                <a:cs typeface="American Typewriter"/>
              </a:rPr>
              <a:t>truc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75">
                <a:latin typeface="American Typewriter"/>
                <a:cs typeface="American Typewriter"/>
              </a:rPr>
              <a:t>u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35">
                <a:latin typeface="American Typewriter"/>
                <a:cs typeface="American Typewriter"/>
              </a:rPr>
              <a:t>e,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t</a:t>
            </a:r>
            <a:r>
              <a:rPr dirty="0" sz="1350" spc="-150">
                <a:latin typeface="American Typewriter"/>
                <a:cs typeface="American Typewriter"/>
              </a:rPr>
              <a:t>ur</a:t>
            </a:r>
            <a:r>
              <a:rPr dirty="0" sz="1350" spc="-160">
                <a:latin typeface="American Typewriter"/>
                <a:cs typeface="American Typewriter"/>
              </a:rPr>
              <a:t>n</a:t>
            </a:r>
            <a:r>
              <a:rPr dirty="0" sz="1350" spc="-5">
                <a:latin typeface="American Typewriter"/>
                <a:cs typeface="American Typewriter"/>
              </a:rPr>
              <a:t>-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30">
                <a:latin typeface="American Typewriter"/>
                <a:cs typeface="American Typewriter"/>
              </a:rPr>
              <a:t>aking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rules,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20">
                <a:latin typeface="American Typewriter"/>
                <a:cs typeface="American Typewriter"/>
              </a:rPr>
              <a:t>r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10">
                <a:latin typeface="American Typewriter"/>
                <a:cs typeface="American Typewriter"/>
              </a:rPr>
              <a:t>v</a:t>
            </a:r>
            <a:r>
              <a:rPr dirty="0" sz="1350" spc="-95">
                <a:latin typeface="American Typewriter"/>
                <a:cs typeface="American Typewriter"/>
              </a:rPr>
              <a:t>olume</a:t>
            </a:r>
            <a:r>
              <a:rPr dirty="0" sz="1350" spc="-45">
                <a:latin typeface="American Typewriter"/>
                <a:cs typeface="American Typewriter"/>
              </a:rPr>
              <a:t>,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105">
                <a:latin typeface="American Typewriter"/>
                <a:cs typeface="American Typewriter"/>
              </a:rPr>
              <a:t>ommo</a:t>
            </a:r>
            <a:r>
              <a:rPr dirty="0" sz="1350" spc="-90">
                <a:latin typeface="American Typewriter"/>
                <a:cs typeface="American Typewriter"/>
              </a:rPr>
              <a:t>n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114">
                <a:latin typeface="American Typewriter"/>
                <a:cs typeface="American Typewriter"/>
              </a:rPr>
              <a:t>pea</a:t>
            </a:r>
            <a:r>
              <a:rPr dirty="0" sz="1350" spc="-165">
                <a:latin typeface="American Typewriter"/>
                <a:cs typeface="American Typewriter"/>
              </a:rPr>
              <a:t>k</a:t>
            </a:r>
            <a:r>
              <a:rPr dirty="0" sz="1350" spc="-110">
                <a:latin typeface="American Typewriter"/>
                <a:cs typeface="American Typewriter"/>
              </a:rPr>
              <a:t>er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g</a:t>
            </a:r>
            <a:r>
              <a:rPr dirty="0" sz="1350" spc="-90">
                <a:latin typeface="American Typewriter"/>
                <a:cs typeface="American Typewriter"/>
              </a:rPr>
              <a:t>oals</a:t>
            </a:r>
            <a:r>
              <a:rPr dirty="0" sz="1350" spc="-50">
                <a:latin typeface="American Typewriter"/>
                <a:cs typeface="American Typewriter"/>
              </a:rPr>
              <a:t>.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(p</a:t>
            </a:r>
            <a:r>
              <a:rPr dirty="0" sz="1350" spc="-70">
                <a:latin typeface="American Typewriter"/>
                <a:cs typeface="American Typewriter"/>
              </a:rPr>
              <a:t>.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180">
                <a:latin typeface="American Typewriter"/>
                <a:cs typeface="American Typewriter"/>
              </a:rPr>
              <a:t>17</a:t>
            </a:r>
            <a:r>
              <a:rPr dirty="0" sz="1350" spc="-5">
                <a:latin typeface="American Typewriter"/>
                <a:cs typeface="American Typewriter"/>
              </a:rPr>
              <a:t>-</a:t>
            </a:r>
            <a:r>
              <a:rPr dirty="0" sz="1350" spc="-180">
                <a:latin typeface="American Typewriter"/>
                <a:cs typeface="American Typewriter"/>
              </a:rPr>
              <a:t>19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endParaRPr sz="1350">
              <a:latin typeface="American Typewriter"/>
              <a:cs typeface="American Typewrite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77986" y="9065618"/>
            <a:ext cx="4438015" cy="755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221615" marR="5080" indent="-208915">
              <a:lnSpc>
                <a:spcPct val="132300"/>
              </a:lnSpc>
              <a:buFont typeface="Al Bayan"/>
              <a:buChar char="•"/>
              <a:tabLst>
                <a:tab pos="222250" algn="l"/>
              </a:tabLst>
            </a:pPr>
            <a:r>
              <a:rPr dirty="0" sz="1350" spc="-114">
                <a:latin typeface="American Typewriter"/>
                <a:cs typeface="American Typewriter"/>
              </a:rPr>
              <a:t>Signe</a:t>
            </a:r>
            <a:r>
              <a:rPr dirty="0" sz="1350" spc="-125">
                <a:latin typeface="American Typewriter"/>
                <a:cs typeface="American Typewriter"/>
              </a:rPr>
              <a:t>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Englis</a:t>
            </a:r>
            <a:r>
              <a:rPr dirty="0" sz="1350" spc="-175">
                <a:latin typeface="American Typewriter"/>
                <a:cs typeface="American Typewriter"/>
              </a:rPr>
              <a:t>h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in</a:t>
            </a:r>
            <a:r>
              <a:rPr dirty="0" sz="1350" spc="-140">
                <a:latin typeface="American Typewriter"/>
                <a:cs typeface="American Typewriter"/>
              </a:rPr>
              <a:t>c</a:t>
            </a:r>
            <a:r>
              <a:rPr dirty="0" sz="1350" spc="-105">
                <a:latin typeface="American Typewriter"/>
                <a:cs typeface="American Typewriter"/>
              </a:rPr>
              <a:t>orpo</a:t>
            </a:r>
            <a:r>
              <a:rPr dirty="0" sz="1350" spc="-125">
                <a:latin typeface="American Typewriter"/>
                <a:cs typeface="American Typewriter"/>
              </a:rPr>
              <a:t>r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85">
                <a:latin typeface="American Typewriter"/>
                <a:cs typeface="American Typewriter"/>
              </a:rPr>
              <a:t>es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55">
                <a:latin typeface="American Typewriter"/>
                <a:cs typeface="American Typewriter"/>
              </a:rPr>
              <a:t>“</a:t>
            </a:r>
            <a:r>
              <a:rPr dirty="0" sz="1350" spc="-110">
                <a:latin typeface="American Typewriter"/>
                <a:cs typeface="American Typewriter"/>
              </a:rPr>
              <a:t>all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55">
                <a:latin typeface="American Typewriter"/>
                <a:cs typeface="American Typewriter"/>
              </a:rPr>
              <a:t>p</a:t>
            </a:r>
            <a:r>
              <a:rPr dirty="0" sz="1350" spc="-150">
                <a:latin typeface="American Typewriter"/>
                <a:cs typeface="American Typewriter"/>
              </a:rPr>
              <a:t>r</a:t>
            </a:r>
            <a:r>
              <a:rPr dirty="0" sz="1350" spc="-80">
                <a:latin typeface="American Typewriter"/>
                <a:cs typeface="American Typewriter"/>
              </a:rPr>
              <a:t>eposition</a:t>
            </a:r>
            <a:r>
              <a:rPr dirty="0" sz="1350" spc="-80">
                <a:latin typeface="American Typewriter"/>
                <a:cs typeface="American Typewriter"/>
              </a:rPr>
              <a:t>s,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85">
                <a:latin typeface="American Typewriter"/>
                <a:cs typeface="American Typewriter"/>
              </a:rPr>
              <a:t>onju</a:t>
            </a:r>
            <a:r>
              <a:rPr dirty="0" sz="1350" spc="-125">
                <a:latin typeface="American Typewriter"/>
                <a:cs typeface="American Typewriter"/>
              </a:rPr>
              <a:t>nc</a:t>
            </a:r>
            <a:r>
              <a:rPr dirty="0" sz="1350" spc="-95">
                <a:latin typeface="American Typewriter"/>
                <a:cs typeface="American Typewriter"/>
              </a:rPr>
              <a:t>t</a:t>
            </a:r>
            <a:r>
              <a:rPr dirty="0" sz="1350" spc="-90">
                <a:latin typeface="American Typewriter"/>
                <a:cs typeface="American Typewriter"/>
              </a:rPr>
              <a:t>ions,</a:t>
            </a:r>
            <a:r>
              <a:rPr dirty="0" sz="1350" spc="-50">
                <a:latin typeface="American Typewriter"/>
                <a:cs typeface="American Typewriter"/>
              </a:rPr>
              <a:t> </a:t>
            </a:r>
            <a:r>
              <a:rPr dirty="0" sz="1350" spc="-160">
                <a:latin typeface="American Typewriter"/>
                <a:cs typeface="American Typewriter"/>
              </a:rPr>
              <a:t>p</a:t>
            </a:r>
            <a:r>
              <a:rPr dirty="0" sz="1350" spc="-150">
                <a:latin typeface="American Typewriter"/>
                <a:cs typeface="American Typewriter"/>
              </a:rPr>
              <a:t>r</a:t>
            </a:r>
            <a:r>
              <a:rPr dirty="0" sz="1350" spc="-55">
                <a:latin typeface="American Typewriter"/>
                <a:cs typeface="American Typewriter"/>
              </a:rPr>
              <a:t>e</a:t>
            </a:r>
            <a:r>
              <a:rPr dirty="0" sz="1350" spc="-114">
                <a:latin typeface="American Typewriter"/>
                <a:cs typeface="American Typewriter"/>
              </a:rPr>
              <a:t>fi</a:t>
            </a:r>
            <a:r>
              <a:rPr dirty="0" sz="1350" spc="-245">
                <a:latin typeface="American Typewriter"/>
                <a:cs typeface="American Typewriter"/>
              </a:rPr>
              <a:t>x</a:t>
            </a:r>
            <a:r>
              <a:rPr dirty="0" sz="1350" spc="-65">
                <a:latin typeface="American Typewriter"/>
                <a:cs typeface="American Typewriter"/>
              </a:rPr>
              <a:t>es,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su</a:t>
            </a:r>
            <a:r>
              <a:rPr dirty="0" sz="1350" spc="-85">
                <a:latin typeface="American Typewriter"/>
                <a:cs typeface="American Typewriter"/>
              </a:rPr>
              <a:t>f</a:t>
            </a:r>
            <a:r>
              <a:rPr dirty="0" sz="1350" spc="-114">
                <a:latin typeface="American Typewriter"/>
                <a:cs typeface="American Typewriter"/>
              </a:rPr>
              <a:t>fi</a:t>
            </a:r>
            <a:r>
              <a:rPr dirty="0" sz="1350" spc="-245">
                <a:latin typeface="American Typewriter"/>
                <a:cs typeface="American Typewriter"/>
              </a:rPr>
              <a:t>x</a:t>
            </a:r>
            <a:r>
              <a:rPr dirty="0" sz="1350" spc="-65">
                <a:latin typeface="American Typewriter"/>
                <a:cs typeface="American Typewriter"/>
              </a:rPr>
              <a:t>es,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10">
                <a:latin typeface="American Typewriter"/>
                <a:cs typeface="American Typewriter"/>
              </a:rPr>
              <a:t>v</a:t>
            </a:r>
            <a:r>
              <a:rPr dirty="0" sz="1350" spc="-90">
                <a:latin typeface="American Typewriter"/>
                <a:cs typeface="American Typewriter"/>
              </a:rPr>
              <a:t>erb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f</a:t>
            </a:r>
            <a:r>
              <a:rPr dirty="0" sz="1350" spc="-125">
                <a:latin typeface="American Typewriter"/>
                <a:cs typeface="American Typewriter"/>
              </a:rPr>
              <a:t>orms</a:t>
            </a:r>
            <a:r>
              <a:rPr dirty="0" sz="1350" spc="-55">
                <a:latin typeface="American Typewriter"/>
                <a:cs typeface="American Typewriter"/>
              </a:rPr>
              <a:t>,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f</a:t>
            </a:r>
            <a:r>
              <a:rPr dirty="0" sz="1350" spc="-75">
                <a:latin typeface="American Typewriter"/>
                <a:cs typeface="American Typewriter"/>
              </a:rPr>
              <a:t>ollow</a:t>
            </a:r>
            <a:r>
              <a:rPr dirty="0" sz="1350" spc="-114">
                <a:latin typeface="American Typewriter"/>
                <a:cs typeface="American Typewriter"/>
              </a:rPr>
              <a:t>ing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55">
                <a:latin typeface="American Typewriter"/>
                <a:cs typeface="American Typewriter"/>
              </a:rPr>
              <a:t>s</a:t>
            </a:r>
            <a:r>
              <a:rPr dirty="0" sz="1350" spc="-125">
                <a:latin typeface="American Typewriter"/>
                <a:cs typeface="American Typewriter"/>
              </a:rPr>
              <a:t>truc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75">
                <a:latin typeface="American Typewriter"/>
                <a:cs typeface="American Typewriter"/>
              </a:rPr>
              <a:t>u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40">
                <a:latin typeface="American Typewriter"/>
                <a:cs typeface="American Typewriter"/>
              </a:rPr>
              <a:t>of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English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25">
                <a:latin typeface="American Typewriter"/>
                <a:cs typeface="American Typewriter"/>
              </a:rPr>
              <a:t>r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114">
                <a:latin typeface="American Typewriter"/>
                <a:cs typeface="American Typewriter"/>
              </a:rPr>
              <a:t>ther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t</a:t>
            </a:r>
            <a:r>
              <a:rPr dirty="0" sz="1350" spc="-135">
                <a:latin typeface="American Typewriter"/>
                <a:cs typeface="American Typewriter"/>
              </a:rPr>
              <a:t>han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40">
                <a:latin typeface="American Typewriter"/>
                <a:cs typeface="American Typewriter"/>
              </a:rPr>
              <a:t>AS</a:t>
            </a:r>
            <a:r>
              <a:rPr dirty="0" sz="1350" spc="-325">
                <a:latin typeface="American Typewriter"/>
                <a:cs typeface="American Typewriter"/>
              </a:rPr>
              <a:t>L</a:t>
            </a:r>
            <a:r>
              <a:rPr dirty="0" sz="1350" spc="-20">
                <a:latin typeface="American Typewriter"/>
                <a:cs typeface="American Typewriter"/>
              </a:rPr>
              <a:t>”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65">
                <a:latin typeface="American Typewriter"/>
                <a:cs typeface="American Typewriter"/>
              </a:rPr>
              <a:t>(Al</a:t>
            </a:r>
            <a:r>
              <a:rPr dirty="0" sz="1350" spc="-175">
                <a:latin typeface="American Typewriter"/>
                <a:cs typeface="American Typewriter"/>
              </a:rPr>
              <a:t>c</a:t>
            </a:r>
            <a:r>
              <a:rPr dirty="0" sz="1350" spc="-110">
                <a:latin typeface="American Typewriter"/>
                <a:cs typeface="American Typewriter"/>
              </a:rPr>
              <a:t>or</a:t>
            </a:r>
            <a:r>
              <a:rPr dirty="0" sz="1350" spc="-130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80">
                <a:latin typeface="American Typewriter"/>
                <a:cs typeface="American Typewriter"/>
              </a:rPr>
              <a:t>&amp;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Humph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295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p</a:t>
            </a:r>
            <a:r>
              <a:rPr dirty="0" sz="1350" spc="-25">
                <a:latin typeface="American Typewriter"/>
                <a:cs typeface="American Typewriter"/>
              </a:rPr>
              <a:t>.</a:t>
            </a:r>
            <a:r>
              <a:rPr dirty="0" sz="1350" spc="-180">
                <a:latin typeface="American Typewriter"/>
                <a:cs typeface="American Typewriter"/>
              </a:rPr>
              <a:t>95</a:t>
            </a:r>
            <a:r>
              <a:rPr dirty="0" sz="1350" spc="-114">
                <a:latin typeface="American Typewriter"/>
                <a:cs typeface="American Typewriter"/>
              </a:rPr>
              <a:t>).</a:t>
            </a:r>
            <a:endParaRPr sz="1350">
              <a:latin typeface="American Typewriter"/>
              <a:cs typeface="American Typewrite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77986" y="10154591"/>
            <a:ext cx="4506595" cy="1027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1615" marR="5080" indent="-208915">
              <a:lnSpc>
                <a:spcPct val="132300"/>
              </a:lnSpc>
              <a:buFont typeface="Al Bayan"/>
              <a:buChar char="•"/>
              <a:tabLst>
                <a:tab pos="222250" algn="l"/>
              </a:tabLst>
            </a:pPr>
            <a:r>
              <a:rPr dirty="0" sz="1350" spc="-105">
                <a:latin typeface="American Typewriter"/>
                <a:cs typeface="American Typewriter"/>
              </a:rPr>
              <a:t>Co</a:t>
            </a:r>
            <a:r>
              <a:rPr dirty="0" sz="1350" spc="-120">
                <a:latin typeface="American Typewriter"/>
                <a:cs typeface="American Typewriter"/>
              </a:rPr>
              <a:t>n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00">
                <a:latin typeface="American Typewriter"/>
                <a:cs typeface="American Typewriter"/>
              </a:rPr>
              <a:t>act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sig</a:t>
            </a:r>
            <a:r>
              <a:rPr dirty="0" sz="1350" spc="-155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in</a:t>
            </a:r>
            <a:r>
              <a:rPr dirty="0" sz="1350" spc="-140">
                <a:latin typeface="American Typewriter"/>
                <a:cs typeface="American Typewriter"/>
              </a:rPr>
              <a:t>c</a:t>
            </a:r>
            <a:r>
              <a:rPr dirty="0" sz="1350" spc="-110">
                <a:latin typeface="American Typewriter"/>
                <a:cs typeface="American Typewriter"/>
              </a:rPr>
              <a:t>orpo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85">
                <a:latin typeface="American Typewriter"/>
                <a:cs typeface="American Typewriter"/>
              </a:rPr>
              <a:t>es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simila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lingui</a:t>
            </a:r>
            <a:r>
              <a:rPr dirty="0" sz="1350" spc="-140">
                <a:latin typeface="American Typewriter"/>
                <a:cs typeface="American Typewriter"/>
              </a:rPr>
              <a:t>s</a:t>
            </a:r>
            <a:r>
              <a:rPr dirty="0" sz="1350" spc="-100">
                <a:latin typeface="American Typewriter"/>
                <a:cs typeface="American Typewriter"/>
              </a:rPr>
              <a:t>tic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f</a:t>
            </a:r>
            <a:r>
              <a:rPr dirty="0" sz="1350" spc="-65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a</a:t>
            </a:r>
            <a:r>
              <a:rPr dirty="0" sz="1350" spc="-135">
                <a:latin typeface="American Typewriter"/>
                <a:cs typeface="American Typewriter"/>
              </a:rPr>
              <a:t>tu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85">
                <a:latin typeface="American Typewriter"/>
                <a:cs typeface="American Typewriter"/>
              </a:rPr>
              <a:t>es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suc</a:t>
            </a:r>
            <a:r>
              <a:rPr dirty="0" sz="1350" spc="-140">
                <a:latin typeface="American Typewriter"/>
                <a:cs typeface="American Typewriter"/>
              </a:rPr>
              <a:t>h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as: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“English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w</a:t>
            </a:r>
            <a:r>
              <a:rPr dirty="0" sz="1350" spc="-114">
                <a:latin typeface="American Typewriter"/>
                <a:cs typeface="American Typewriter"/>
              </a:rPr>
              <a:t>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90">
                <a:latin typeface="American Typewriter"/>
                <a:cs typeface="American Typewriter"/>
              </a:rPr>
              <a:t>d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65">
                <a:latin typeface="American Typewriter"/>
                <a:cs typeface="American Typewriter"/>
              </a:rPr>
              <a:t>de</a:t>
            </a:r>
            <a:r>
              <a:rPr dirty="0" sz="1350" spc="-310">
                <a:latin typeface="American Typewriter"/>
                <a:cs typeface="American Typewriter"/>
              </a:rPr>
              <a:t>r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use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40">
                <a:latin typeface="American Typewriter"/>
                <a:cs typeface="American Typewriter"/>
              </a:rPr>
              <a:t>of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p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80">
                <a:latin typeface="American Typewriter"/>
                <a:cs typeface="American Typewriter"/>
              </a:rPr>
              <a:t>eposition</a:t>
            </a:r>
            <a:r>
              <a:rPr dirty="0" sz="1350" spc="-80">
                <a:latin typeface="American Typewriter"/>
                <a:cs typeface="American Typewriter"/>
              </a:rPr>
              <a:t>s,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105">
                <a:latin typeface="American Typewriter"/>
                <a:cs typeface="American Typewriter"/>
              </a:rPr>
              <a:t>on</a:t>
            </a:r>
            <a:r>
              <a:rPr dirty="0" sz="1350" spc="-105">
                <a:latin typeface="American Typewriter"/>
                <a:cs typeface="American Typewriter"/>
              </a:rPr>
              <a:t>s</a:t>
            </a:r>
            <a:r>
              <a:rPr dirty="0" sz="1350" spc="-125">
                <a:latin typeface="American Typewriter"/>
                <a:cs typeface="American Typewriter"/>
              </a:rPr>
              <a:t>truc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05">
                <a:latin typeface="American Typewriter"/>
                <a:cs typeface="American Typewriter"/>
              </a:rPr>
              <a:t>ions</a:t>
            </a:r>
            <a:r>
              <a:rPr dirty="0" sz="1350" spc="-5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with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50" i="1">
                <a:latin typeface="Athelas"/>
                <a:cs typeface="Athelas"/>
              </a:rPr>
              <a:t>tha</a:t>
            </a:r>
            <a:r>
              <a:rPr dirty="0" sz="1350" spc="30" i="1">
                <a:latin typeface="Athelas"/>
                <a:cs typeface="Athelas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Englis</a:t>
            </a:r>
            <a:r>
              <a:rPr dirty="0" sz="1350" spc="-175">
                <a:latin typeface="American Typewriter"/>
                <a:cs typeface="American Typewriter"/>
              </a:rPr>
              <a:t>h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65">
                <a:latin typeface="American Typewriter"/>
                <a:cs typeface="American Typewriter"/>
              </a:rPr>
              <a:t>e</a:t>
            </a:r>
            <a:r>
              <a:rPr dirty="0" sz="1350" spc="-210">
                <a:latin typeface="American Typewriter"/>
                <a:cs typeface="American Typewriter"/>
              </a:rPr>
              <a:t>xp</a:t>
            </a:r>
            <a:r>
              <a:rPr dirty="0" sz="1350" spc="-180">
                <a:latin typeface="American Typewriter"/>
                <a:cs typeface="American Typewriter"/>
              </a:rPr>
              <a:t>r</a:t>
            </a:r>
            <a:r>
              <a:rPr dirty="0" sz="1350" spc="-85">
                <a:latin typeface="American Typewriter"/>
                <a:cs typeface="American Typewriter"/>
              </a:rPr>
              <a:t>essio</a:t>
            </a:r>
            <a:r>
              <a:rPr dirty="0" sz="1350" spc="-130">
                <a:latin typeface="American Typewriter"/>
                <a:cs typeface="American Typewriter"/>
              </a:rPr>
              <a:t>ns</a:t>
            </a:r>
            <a:r>
              <a:rPr dirty="0" sz="1350" spc="-60">
                <a:latin typeface="American Typewriter"/>
                <a:cs typeface="American Typewriter"/>
              </a:rPr>
              <a:t>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mouthing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English</a:t>
            </a:r>
            <a:r>
              <a:rPr dirty="0" sz="1350" spc="-7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w</a:t>
            </a:r>
            <a:r>
              <a:rPr dirty="0" sz="1350" spc="-120">
                <a:latin typeface="American Typewriter"/>
                <a:cs typeface="American Typewriter"/>
              </a:rPr>
              <a:t>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110">
                <a:latin typeface="American Typewriter"/>
                <a:cs typeface="American Typewriter"/>
              </a:rPr>
              <a:t>ds</a:t>
            </a:r>
            <a:r>
              <a:rPr dirty="0" sz="1350" spc="-55">
                <a:latin typeface="American Typewriter"/>
                <a:cs typeface="American Typewriter"/>
              </a:rPr>
              <a:t>,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as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w</a:t>
            </a:r>
            <a:r>
              <a:rPr dirty="0" sz="1350" spc="-85">
                <a:latin typeface="American Typewriter"/>
                <a:cs typeface="American Typewriter"/>
              </a:rPr>
              <a:t>ell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as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29">
                <a:latin typeface="American Typewriter"/>
                <a:cs typeface="American Typewriter"/>
              </a:rPr>
              <a:t>A</a:t>
            </a:r>
            <a:r>
              <a:rPr dirty="0" sz="1350" spc="-250">
                <a:latin typeface="American Typewriter"/>
                <a:cs typeface="American Typewriter"/>
              </a:rPr>
              <a:t>S</a:t>
            </a:r>
            <a:r>
              <a:rPr dirty="0" sz="1350" spc="-250">
                <a:latin typeface="American Typewriter"/>
                <a:cs typeface="American Typewriter"/>
              </a:rPr>
              <a:t>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nonm</a:t>
            </a:r>
            <a:r>
              <a:rPr dirty="0" sz="1350" spc="-100">
                <a:latin typeface="American Typewriter"/>
                <a:cs typeface="American Typewriter"/>
              </a:rPr>
              <a:t>a</a:t>
            </a:r>
            <a:r>
              <a:rPr dirty="0" sz="1350" spc="-135">
                <a:latin typeface="American Typewriter"/>
                <a:cs typeface="American Typewriter"/>
              </a:rPr>
              <a:t>nu</a:t>
            </a:r>
            <a:r>
              <a:rPr dirty="0" sz="1350" spc="-114">
                <a:latin typeface="American Typewriter"/>
                <a:cs typeface="American Typewriter"/>
              </a:rPr>
              <a:t>a</a:t>
            </a:r>
            <a:r>
              <a:rPr dirty="0" sz="1350" spc="-105">
                <a:latin typeface="American Typewriter"/>
                <a:cs typeface="American Typewriter"/>
              </a:rPr>
              <a:t>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signal</a:t>
            </a:r>
            <a:r>
              <a:rPr dirty="0" sz="1350" spc="-120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bod</a:t>
            </a:r>
            <a:r>
              <a:rPr dirty="0" sz="1350" spc="-90">
                <a:latin typeface="American Typewriter"/>
                <a:cs typeface="American Typewriter"/>
              </a:rPr>
              <a:t>y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an</a:t>
            </a:r>
            <a:r>
              <a:rPr dirty="0" sz="1350" spc="-90">
                <a:latin typeface="American Typewriter"/>
                <a:cs typeface="American Typewriter"/>
              </a:rPr>
              <a:t>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215">
                <a:latin typeface="American Typewriter"/>
                <a:cs typeface="American Typewriter"/>
              </a:rPr>
              <a:t>y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g</a:t>
            </a:r>
            <a:r>
              <a:rPr dirty="0" sz="1350" spc="-145">
                <a:latin typeface="American Typewriter"/>
                <a:cs typeface="American Typewriter"/>
              </a:rPr>
              <a:t>a</a:t>
            </a:r>
            <a:r>
              <a:rPr dirty="0" sz="1350" spc="-170">
                <a:latin typeface="American Typewriter"/>
                <a:cs typeface="American Typewriter"/>
              </a:rPr>
              <a:t>z</a:t>
            </a:r>
            <a:r>
              <a:rPr dirty="0" sz="1350" spc="-35">
                <a:latin typeface="American Typewriter"/>
                <a:cs typeface="American Typewriter"/>
              </a:rPr>
              <a:t>e,</a:t>
            </a:r>
            <a:endParaRPr sz="1350">
              <a:latin typeface="American Typewriter"/>
              <a:cs typeface="American Typewriter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7404" y="11254205"/>
            <a:ext cx="2923540" cy="2000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use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40">
                <a:latin typeface="American Typewriter"/>
                <a:cs typeface="American Typewriter"/>
              </a:rPr>
              <a:t>of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space”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290">
                <a:latin typeface="American Typewriter"/>
                <a:cs typeface="American Typewriter"/>
              </a:rPr>
              <a:t>V</a:t>
            </a:r>
            <a:r>
              <a:rPr dirty="0" sz="1350" spc="-110">
                <a:latin typeface="American Typewriter"/>
                <a:cs typeface="American Typewriter"/>
              </a:rPr>
              <a:t>alli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al,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p</a:t>
            </a:r>
            <a:r>
              <a:rPr dirty="0" sz="1350" spc="-40">
                <a:latin typeface="American Typewriter"/>
                <a:cs typeface="American Typewriter"/>
              </a:rPr>
              <a:t>.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80">
                <a:latin typeface="American Typewriter"/>
                <a:cs typeface="American Typewriter"/>
              </a:rPr>
              <a:t>193</a:t>
            </a:r>
            <a:r>
              <a:rPr dirty="0" sz="1350" spc="-120">
                <a:latin typeface="American Typewriter"/>
                <a:cs typeface="American Typewriter"/>
              </a:rPr>
              <a:t>).</a:t>
            </a:r>
            <a:endParaRPr sz="1350">
              <a:latin typeface="American Typewriter"/>
              <a:cs typeface="American Typewriter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7986" y="11788165"/>
            <a:ext cx="4402455" cy="755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1615" marR="5080" indent="-208915">
              <a:lnSpc>
                <a:spcPct val="132300"/>
              </a:lnSpc>
              <a:buFont typeface="Al Bayan"/>
              <a:buChar char="•"/>
              <a:tabLst>
                <a:tab pos="222250" algn="l"/>
              </a:tabLst>
            </a:pPr>
            <a:r>
              <a:rPr dirty="0" sz="1350" spc="-95">
                <a:latin typeface="American Typewriter"/>
                <a:cs typeface="American Typewriter"/>
              </a:rPr>
              <a:t>Depictio</a:t>
            </a:r>
            <a:r>
              <a:rPr dirty="0" sz="1350" spc="-114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is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f</a:t>
            </a:r>
            <a:r>
              <a:rPr dirty="0" sz="1350" spc="-65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a</a:t>
            </a:r>
            <a:r>
              <a:rPr dirty="0" sz="1350" spc="-135">
                <a:latin typeface="American Typewriter"/>
                <a:cs typeface="American Typewriter"/>
              </a:rPr>
              <a:t>tu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in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which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signe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us</a:t>
            </a:r>
            <a:r>
              <a:rPr dirty="0" sz="1350" spc="-95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whole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upper</a:t>
            </a:r>
            <a:r>
              <a:rPr dirty="0" sz="1350" spc="-55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bod</a:t>
            </a:r>
            <a:r>
              <a:rPr dirty="0" sz="1350" spc="-90">
                <a:latin typeface="American Typewriter"/>
                <a:cs typeface="American Typewriter"/>
              </a:rPr>
              <a:t>y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5">
                <a:latin typeface="American Typewriter"/>
                <a:cs typeface="American Typewriter"/>
              </a:rPr>
              <a:t>–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ha</a:t>
            </a:r>
            <a:r>
              <a:rPr dirty="0" sz="1350" spc="-140">
                <a:latin typeface="American Typewriter"/>
                <a:cs typeface="American Typewriter"/>
              </a:rPr>
              <a:t>n</a:t>
            </a:r>
            <a:r>
              <a:rPr dirty="0" sz="1350" spc="-110">
                <a:latin typeface="American Typewriter"/>
                <a:cs typeface="American Typewriter"/>
              </a:rPr>
              <a:t>ds</a:t>
            </a:r>
            <a:r>
              <a:rPr dirty="0" sz="1350" spc="-55">
                <a:latin typeface="American Typewriter"/>
                <a:cs typeface="American Typewriter"/>
              </a:rPr>
              <a:t>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arms,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f</a:t>
            </a:r>
            <a:r>
              <a:rPr dirty="0" sz="1350" spc="-70">
                <a:latin typeface="American Typewriter"/>
                <a:cs typeface="American Typewriter"/>
              </a:rPr>
              <a:t>ace,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70">
                <a:latin typeface="American Typewriter"/>
                <a:cs typeface="American Typewriter"/>
              </a:rPr>
              <a:t>c.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5">
                <a:latin typeface="American Typewriter"/>
                <a:cs typeface="American Typewriter"/>
              </a:rPr>
              <a:t>–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10">
                <a:latin typeface="American Typewriter"/>
                <a:cs typeface="American Typewriter"/>
              </a:rPr>
              <a:t>r</a:t>
            </a:r>
            <a:r>
              <a:rPr dirty="0" sz="1350" spc="-110">
                <a:latin typeface="American Typewriter"/>
                <a:cs typeface="American Typewriter"/>
              </a:rPr>
              <a:t>ep</a:t>
            </a:r>
            <a:r>
              <a:rPr dirty="0" sz="1350" spc="-114">
                <a:latin typeface="American Typewriter"/>
                <a:cs typeface="American Typewriter"/>
              </a:rPr>
              <a:t>r</a:t>
            </a:r>
            <a:r>
              <a:rPr dirty="0" sz="1350" spc="-80">
                <a:latin typeface="American Typewriter"/>
                <a:cs typeface="American Typewriter"/>
              </a:rPr>
              <a:t>ese</a:t>
            </a:r>
            <a:r>
              <a:rPr dirty="0" sz="1350" spc="-110">
                <a:latin typeface="American Typewriter"/>
                <a:cs typeface="American Typewriter"/>
              </a:rPr>
              <a:t>n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65">
                <a:latin typeface="American Typewriter"/>
                <a:cs typeface="American Typewriter"/>
              </a:rPr>
              <a:t>peop</a:t>
            </a:r>
            <a:r>
              <a:rPr dirty="0" sz="1350" spc="-55">
                <a:latin typeface="American Typewriter"/>
                <a:cs typeface="American Typewriter"/>
              </a:rPr>
              <a:t>le</a:t>
            </a:r>
            <a:r>
              <a:rPr dirty="0" sz="1350" spc="-125">
                <a:latin typeface="American Typewriter"/>
                <a:cs typeface="American Typewriter"/>
              </a:rPr>
              <a:t>’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7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actions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10">
                <a:latin typeface="American Typewriter"/>
                <a:cs typeface="American Typewriter"/>
              </a:rPr>
              <a:t>(</a:t>
            </a:r>
            <a:r>
              <a:rPr dirty="0" sz="1350" spc="-290">
                <a:latin typeface="American Typewriter"/>
                <a:cs typeface="American Typewriter"/>
              </a:rPr>
              <a:t>V</a:t>
            </a:r>
            <a:r>
              <a:rPr dirty="0" sz="1350" spc="-110">
                <a:latin typeface="American Typewriter"/>
                <a:cs typeface="American Typewriter"/>
              </a:rPr>
              <a:t>alli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al,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p</a:t>
            </a:r>
            <a:r>
              <a:rPr dirty="0" sz="1350" spc="-40">
                <a:latin typeface="American Typewriter"/>
                <a:cs typeface="American Typewriter"/>
              </a:rPr>
              <a:t>.</a:t>
            </a:r>
            <a:r>
              <a:rPr dirty="0" sz="1350" spc="-180">
                <a:latin typeface="American Typewriter"/>
                <a:cs typeface="American Typewriter"/>
              </a:rPr>
              <a:t>142</a:t>
            </a:r>
            <a:r>
              <a:rPr dirty="0" sz="1350" spc="-120">
                <a:latin typeface="American Typewriter"/>
                <a:cs typeface="American Typewriter"/>
              </a:rPr>
              <a:t>).</a:t>
            </a:r>
            <a:endParaRPr sz="1350">
              <a:latin typeface="American Typewriter"/>
              <a:cs typeface="American Typewriter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7986" y="12877138"/>
            <a:ext cx="4389755" cy="15722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1615" marR="5080" indent="-208915">
              <a:lnSpc>
                <a:spcPct val="132300"/>
              </a:lnSpc>
              <a:buFont typeface="Al Bayan"/>
              <a:buChar char="•"/>
              <a:tabLst>
                <a:tab pos="222250" algn="l"/>
              </a:tabLst>
            </a:pPr>
            <a:r>
              <a:rPr dirty="0" sz="1350" spc="-35">
                <a:latin typeface="American Typewriter"/>
                <a:cs typeface="American Typewriter"/>
              </a:rPr>
              <a:t>“</a:t>
            </a:r>
            <a:r>
              <a:rPr dirty="0" sz="1350" spc="-50">
                <a:latin typeface="American Typewriter"/>
                <a:cs typeface="American Typewriter"/>
              </a:rPr>
              <a:t>One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w</a:t>
            </a:r>
            <a:r>
              <a:rPr dirty="0" sz="1350" spc="-135">
                <a:latin typeface="American Typewriter"/>
                <a:cs typeface="American Typewriter"/>
              </a:rPr>
              <a:t>a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des</a:t>
            </a:r>
            <a:r>
              <a:rPr dirty="0" sz="1350" spc="-100">
                <a:latin typeface="American Typewriter"/>
                <a:cs typeface="American Typewriter"/>
              </a:rPr>
              <a:t>cribe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how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f</a:t>
            </a:r>
            <a:r>
              <a:rPr dirty="0" sz="1350" spc="-125">
                <a:latin typeface="American Typewriter"/>
                <a:cs typeface="American Typewriter"/>
              </a:rPr>
              <a:t>orm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40">
                <a:latin typeface="American Typewriter"/>
                <a:cs typeface="American Typewriter"/>
              </a:rPr>
              <a:t>of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depicting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210">
                <a:latin typeface="American Typewriter"/>
                <a:cs typeface="American Typewriter"/>
              </a:rPr>
              <a:t>v</a:t>
            </a:r>
            <a:r>
              <a:rPr dirty="0" sz="1350" spc="-85">
                <a:latin typeface="American Typewriter"/>
                <a:cs typeface="American Typewriter"/>
              </a:rPr>
              <a:t>er</a:t>
            </a:r>
            <a:r>
              <a:rPr dirty="0" sz="1350" spc="-105">
                <a:latin typeface="American Typewriter"/>
                <a:cs typeface="American Typewriter"/>
              </a:rPr>
              <a:t>b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70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110">
                <a:latin typeface="American Typewriter"/>
                <a:cs typeface="American Typewriter"/>
              </a:rPr>
              <a:t>ep</a:t>
            </a:r>
            <a:r>
              <a:rPr dirty="0" sz="1350" spc="-114">
                <a:latin typeface="American Typewriter"/>
                <a:cs typeface="American Typewriter"/>
              </a:rPr>
              <a:t>r</a:t>
            </a:r>
            <a:r>
              <a:rPr dirty="0" sz="1350" spc="-80">
                <a:latin typeface="American Typewriter"/>
                <a:cs typeface="American Typewriter"/>
              </a:rPr>
              <a:t>ese</a:t>
            </a:r>
            <a:r>
              <a:rPr dirty="0" sz="1350" spc="-110">
                <a:latin typeface="American Typewriter"/>
                <a:cs typeface="American Typewriter"/>
              </a:rPr>
              <a:t>n</a:t>
            </a:r>
            <a:r>
              <a:rPr dirty="0" sz="1350" spc="-110">
                <a:latin typeface="American Typewriter"/>
                <a:cs typeface="American Typewriter"/>
              </a:rPr>
              <a:t>ts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asp</a:t>
            </a:r>
            <a:r>
              <a:rPr dirty="0" sz="1350" spc="-95">
                <a:latin typeface="American Typewriter"/>
                <a:cs typeface="American Typewriter"/>
              </a:rPr>
              <a:t>ects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40">
                <a:latin typeface="American Typewriter"/>
                <a:cs typeface="American Typewriter"/>
              </a:rPr>
              <a:t>of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their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meaning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th</a:t>
            </a:r>
            <a:r>
              <a:rPr dirty="0" sz="1350" spc="-160">
                <a:latin typeface="American Typewriter"/>
                <a:cs typeface="American Typewriter"/>
              </a:rPr>
              <a:t>r</a:t>
            </a:r>
            <a:r>
              <a:rPr dirty="0" sz="1350" spc="-95">
                <a:latin typeface="American Typewriter"/>
                <a:cs typeface="American Typewriter"/>
              </a:rPr>
              <a:t>ough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50">
                <a:latin typeface="American Typewriter"/>
                <a:cs typeface="American Typewriter"/>
              </a:rPr>
              <a:t>b</a:t>
            </a:r>
            <a:r>
              <a:rPr dirty="0" sz="1350" spc="-105">
                <a:latin typeface="American Typewriter"/>
                <a:cs typeface="American Typewriter"/>
              </a:rPr>
              <a:t>lendin</a:t>
            </a:r>
            <a:r>
              <a:rPr dirty="0" sz="1350" spc="-65">
                <a:latin typeface="American Typewriter"/>
                <a:cs typeface="American Typewriter"/>
              </a:rPr>
              <a:t>g</a:t>
            </a:r>
            <a:r>
              <a:rPr dirty="0" sz="1350" spc="-20">
                <a:latin typeface="American Typewriter"/>
                <a:cs typeface="American Typewriter"/>
              </a:rPr>
              <a:t>”</a:t>
            </a:r>
            <a:r>
              <a:rPr dirty="0" sz="1350" spc="-15">
                <a:latin typeface="American Typewriter"/>
                <a:cs typeface="American Typewriter"/>
              </a:rPr>
              <a:t> </a:t>
            </a:r>
            <a:r>
              <a:rPr dirty="0" sz="1350" spc="-155">
                <a:latin typeface="American Typewriter"/>
                <a:cs typeface="American Typewriter"/>
              </a:rPr>
              <a:t>(Lid</a:t>
            </a:r>
            <a:r>
              <a:rPr dirty="0" sz="1350" spc="-180">
                <a:latin typeface="American Typewriter"/>
                <a:cs typeface="American Typewriter"/>
              </a:rPr>
              <a:t>d</a:t>
            </a:r>
            <a:r>
              <a:rPr dirty="0" sz="1350" spc="-85">
                <a:latin typeface="American Typewriter"/>
                <a:cs typeface="American Typewriter"/>
              </a:rPr>
              <a:t>ell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80">
                <a:latin typeface="American Typewriter"/>
                <a:cs typeface="American Typewriter"/>
              </a:rPr>
              <a:t>2003</a:t>
            </a:r>
            <a:r>
              <a:rPr dirty="0" sz="1350" spc="-70">
                <a:latin typeface="American Typewriter"/>
                <a:cs typeface="American Typewriter"/>
              </a:rPr>
              <a:t>a,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290">
                <a:latin typeface="American Typewriter"/>
                <a:cs typeface="American Typewriter"/>
              </a:rPr>
              <a:t>V</a:t>
            </a:r>
            <a:r>
              <a:rPr dirty="0" sz="1350" spc="-110">
                <a:latin typeface="American Typewriter"/>
                <a:cs typeface="American Typewriter"/>
              </a:rPr>
              <a:t>alli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al,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65">
                <a:latin typeface="American Typewriter"/>
                <a:cs typeface="American Typewriter"/>
              </a:rPr>
              <a:t>p.</a:t>
            </a:r>
            <a:r>
              <a:rPr dirty="0" sz="1350" spc="-180">
                <a:latin typeface="American Typewriter"/>
                <a:cs typeface="American Typewriter"/>
              </a:rPr>
              <a:t>138</a:t>
            </a:r>
            <a:r>
              <a:rPr dirty="0" sz="1350" spc="-150">
                <a:latin typeface="American Typewriter"/>
                <a:cs typeface="American Typewriter"/>
              </a:rPr>
              <a:t>)</a:t>
            </a:r>
            <a:r>
              <a:rPr dirty="0" sz="1350" spc="-85">
                <a:latin typeface="American Typewriter"/>
                <a:cs typeface="American Typewriter"/>
              </a:rPr>
              <a:t>.</a:t>
            </a:r>
            <a:r>
              <a:rPr dirty="0" sz="135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use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55">
                <a:latin typeface="American Typewriter"/>
                <a:cs typeface="American Typewriter"/>
              </a:rPr>
              <a:t>a</a:t>
            </a:r>
            <a:r>
              <a:rPr dirty="0" sz="1350" spc="-215">
                <a:latin typeface="American Typewriter"/>
                <a:cs typeface="American Typewriter"/>
              </a:rPr>
              <a:t>k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ad</a:t>
            </a:r>
            <a:r>
              <a:rPr dirty="0" sz="1350" spc="-160">
                <a:latin typeface="American Typewriter"/>
                <a:cs typeface="American Typewriter"/>
              </a:rPr>
              <a:t>v</a:t>
            </a:r>
            <a:r>
              <a:rPr dirty="0" sz="1350" spc="-114">
                <a:latin typeface="American Typewriter"/>
                <a:cs typeface="American Typewriter"/>
              </a:rPr>
              <a:t>a</a:t>
            </a:r>
            <a:r>
              <a:rPr dirty="0" sz="1350" spc="-145">
                <a:latin typeface="American Typewriter"/>
                <a:cs typeface="American Typewriter"/>
              </a:rPr>
              <a:t>n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00">
                <a:latin typeface="American Typewriter"/>
                <a:cs typeface="American Typewriter"/>
              </a:rPr>
              <a:t>a</a:t>
            </a:r>
            <a:r>
              <a:rPr dirty="0" sz="1350" spc="-114">
                <a:latin typeface="American Typewriter"/>
                <a:cs typeface="American Typewriter"/>
              </a:rPr>
              <a:t>g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85">
                <a:latin typeface="American Typewriter"/>
                <a:cs typeface="American Typewriter"/>
              </a:rPr>
              <a:t>oncept</a:t>
            </a:r>
            <a:r>
              <a:rPr dirty="0" sz="1350" spc="-135">
                <a:latin typeface="American Typewriter"/>
                <a:cs typeface="American Typewriter"/>
              </a:rPr>
              <a:t>ua</a:t>
            </a:r>
            <a:r>
              <a:rPr dirty="0" sz="1350" spc="-70">
                <a:latin typeface="American Typewriter"/>
                <a:cs typeface="American Typewriter"/>
              </a:rPr>
              <a:t>l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blen</a:t>
            </a:r>
            <a:r>
              <a:rPr dirty="0" sz="1350" spc="-100">
                <a:latin typeface="American Typewriter"/>
                <a:cs typeface="American Typewriter"/>
              </a:rPr>
              <a:t>d</a:t>
            </a:r>
            <a:r>
              <a:rPr dirty="0" sz="1350" spc="-114">
                <a:latin typeface="American Typewriter"/>
                <a:cs typeface="American Typewriter"/>
              </a:rPr>
              <a:t>ing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b</a:t>
            </a:r>
            <a:r>
              <a:rPr dirty="0" sz="1350" spc="-125">
                <a:latin typeface="American Typewriter"/>
                <a:cs typeface="American Typewriter"/>
              </a:rPr>
              <a:t>y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usin</a:t>
            </a:r>
            <a:r>
              <a:rPr dirty="0" sz="1350" spc="-130">
                <a:latin typeface="American Typewriter"/>
                <a:cs typeface="American Typewriter"/>
              </a:rPr>
              <a:t>g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t</a:t>
            </a:r>
            <a:r>
              <a:rPr dirty="0" sz="1350" spc="-100">
                <a:latin typeface="American Typewriter"/>
                <a:cs typeface="American Typewriter"/>
              </a:rPr>
              <a:t>h</a:t>
            </a:r>
            <a:r>
              <a:rPr dirty="0" sz="1350" spc="-8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fin</a:t>
            </a:r>
            <a:r>
              <a:rPr dirty="0" sz="1350" spc="-130">
                <a:latin typeface="American Typewriter"/>
                <a:cs typeface="American Typewriter"/>
              </a:rPr>
              <a:t>g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105">
                <a:latin typeface="American Typewriter"/>
                <a:cs typeface="American Typewriter"/>
              </a:rPr>
              <a:t>s</a:t>
            </a:r>
            <a:r>
              <a:rPr dirty="0" sz="1350" spc="-60">
                <a:latin typeface="American Typewriter"/>
                <a:cs typeface="American Typewriter"/>
              </a:rPr>
              <a:t>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ha</a:t>
            </a:r>
            <a:r>
              <a:rPr dirty="0" sz="1350" spc="-140">
                <a:latin typeface="American Typewriter"/>
                <a:cs typeface="American Typewriter"/>
              </a:rPr>
              <a:t>n</a:t>
            </a:r>
            <a:r>
              <a:rPr dirty="0" sz="1350" spc="-110">
                <a:latin typeface="American Typewriter"/>
                <a:cs typeface="American Typewriter"/>
              </a:rPr>
              <a:t>ds</a:t>
            </a:r>
            <a:r>
              <a:rPr dirty="0" sz="1350" spc="-55">
                <a:latin typeface="American Typewriter"/>
                <a:cs typeface="American Typewriter"/>
              </a:rPr>
              <a:t>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55">
                <a:latin typeface="American Typewriter"/>
                <a:cs typeface="American Typewriter"/>
              </a:rPr>
              <a:t>arms</a:t>
            </a:r>
            <a:r>
              <a:rPr dirty="0" sz="1350" spc="-6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bod</a:t>
            </a:r>
            <a:r>
              <a:rPr dirty="0" sz="1350" spc="-190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an</a:t>
            </a:r>
            <a:r>
              <a:rPr dirty="0" sz="1350" spc="-90">
                <a:latin typeface="American Typewriter"/>
                <a:cs typeface="American Typewriter"/>
              </a:rPr>
              <a:t>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f</a:t>
            </a:r>
            <a:r>
              <a:rPr dirty="0" sz="1350" spc="-90">
                <a:latin typeface="American Typewriter"/>
                <a:cs typeface="American Typewriter"/>
              </a:rPr>
              <a:t>ace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as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85">
                <a:latin typeface="American Typewriter"/>
                <a:cs typeface="American Typewriter"/>
              </a:rPr>
              <a:t>eal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70">
                <a:latin typeface="American Typewriter"/>
                <a:cs typeface="American Typewriter"/>
              </a:rPr>
              <a:t>“</a:t>
            </a:r>
            <a:r>
              <a:rPr dirty="0" sz="1350" spc="-65">
                <a:latin typeface="American Typewriter"/>
                <a:cs typeface="American Typewriter"/>
              </a:rPr>
              <a:t>objects”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110">
                <a:latin typeface="American Typewriter"/>
                <a:cs typeface="American Typewriter"/>
              </a:rPr>
              <a:t>ep</a:t>
            </a:r>
            <a:r>
              <a:rPr dirty="0" sz="1350" spc="-114">
                <a:latin typeface="American Typewriter"/>
                <a:cs typeface="American Typewriter"/>
              </a:rPr>
              <a:t>r</a:t>
            </a:r>
            <a:r>
              <a:rPr dirty="0" sz="1350" spc="-80">
                <a:latin typeface="American Typewriter"/>
                <a:cs typeface="American Typewriter"/>
              </a:rPr>
              <a:t>ese</a:t>
            </a:r>
            <a:r>
              <a:rPr dirty="0" sz="1350" spc="-110">
                <a:latin typeface="American Typewriter"/>
                <a:cs typeface="American Typewriter"/>
              </a:rPr>
              <a:t>n</a:t>
            </a:r>
            <a:r>
              <a:rPr dirty="0" sz="1350" spc="-110">
                <a:latin typeface="American Typewriter"/>
                <a:cs typeface="American Typewriter"/>
              </a:rPr>
              <a:t>ting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scenes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290">
                <a:latin typeface="American Typewriter"/>
                <a:cs typeface="American Typewriter"/>
              </a:rPr>
              <a:t>V</a:t>
            </a:r>
            <a:r>
              <a:rPr dirty="0" sz="1350" spc="-110">
                <a:latin typeface="American Typewriter"/>
                <a:cs typeface="American Typewriter"/>
              </a:rPr>
              <a:t>alli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al,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p</a:t>
            </a:r>
            <a:r>
              <a:rPr dirty="0" sz="1350" spc="-40">
                <a:latin typeface="American Typewriter"/>
                <a:cs typeface="American Typewriter"/>
              </a:rPr>
              <a:t>.</a:t>
            </a:r>
            <a:r>
              <a:rPr dirty="0" sz="1350" spc="-180">
                <a:latin typeface="American Typewriter"/>
                <a:cs typeface="American Typewriter"/>
              </a:rPr>
              <a:t>139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r>
              <a:rPr dirty="0" sz="1350" spc="-25">
                <a:latin typeface="American Typewriter"/>
                <a:cs typeface="American Typewriter"/>
              </a:rPr>
              <a:t>.</a:t>
            </a:r>
            <a:endParaRPr sz="1350">
              <a:latin typeface="American Typewriter"/>
              <a:cs typeface="American Typewriter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59917" y="11823007"/>
            <a:ext cx="9758045" cy="21056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2300"/>
              </a:lnSpc>
            </a:pPr>
            <a:r>
              <a:rPr dirty="0" sz="1350" spc="-135">
                <a:latin typeface="American Typewriter"/>
                <a:cs typeface="American Typewriter"/>
              </a:rPr>
              <a:t>Th</a:t>
            </a:r>
            <a:r>
              <a:rPr dirty="0" sz="1350" spc="-11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29">
                <a:latin typeface="American Typewriter"/>
                <a:cs typeface="American Typewriter"/>
              </a:rPr>
              <a:t>A</a:t>
            </a:r>
            <a:r>
              <a:rPr dirty="0" sz="1350" spc="-250">
                <a:latin typeface="American Typewriter"/>
                <a:cs typeface="American Typewriter"/>
              </a:rPr>
              <a:t>S</a:t>
            </a:r>
            <a:r>
              <a:rPr dirty="0" sz="1350" spc="-250">
                <a:latin typeface="American Typewriter"/>
                <a:cs typeface="American Typewriter"/>
              </a:rPr>
              <a:t>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35">
                <a:latin typeface="American Typewriter"/>
                <a:cs typeface="American Typewriter"/>
              </a:rPr>
              <a:t>erp</a:t>
            </a:r>
            <a:r>
              <a:rPr dirty="0" sz="1350" spc="-14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100">
                <a:latin typeface="American Typewriter"/>
                <a:cs typeface="American Typewriter"/>
              </a:rPr>
              <a:t>tions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f</a:t>
            </a:r>
            <a:r>
              <a:rPr dirty="0" sz="1350" spc="-165">
                <a:latin typeface="American Typewriter"/>
                <a:cs typeface="American Typewriter"/>
              </a:rPr>
              <a:t>r</a:t>
            </a:r>
            <a:r>
              <a:rPr dirty="0" sz="1350" spc="-75">
                <a:latin typeface="American Typewriter"/>
                <a:cs typeface="American Typewriter"/>
              </a:rPr>
              <a:t>o</a:t>
            </a:r>
            <a:r>
              <a:rPr dirty="0" sz="1350" spc="-114">
                <a:latin typeface="American Typewriter"/>
                <a:cs typeface="American Typewriter"/>
              </a:rPr>
              <a:t>m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10">
                <a:latin typeface="American Typewriter"/>
                <a:cs typeface="American Typewriter"/>
              </a:rPr>
              <a:t>S</a:t>
            </a:r>
            <a:r>
              <a:rPr dirty="0" sz="1350" spc="-114">
                <a:latin typeface="American Typewriter"/>
                <a:cs typeface="American Typewriter"/>
              </a:rPr>
              <a:t>upe</a:t>
            </a:r>
            <a:r>
              <a:rPr dirty="0" sz="1350" spc="-95">
                <a:latin typeface="American Typewriter"/>
                <a:cs typeface="American Typewriter"/>
              </a:rPr>
              <a:t>r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B</a:t>
            </a:r>
            <a:r>
              <a:rPr dirty="0" sz="1350" spc="-95">
                <a:latin typeface="American Typewriter"/>
                <a:cs typeface="American Typewriter"/>
              </a:rPr>
              <a:t>o</a:t>
            </a:r>
            <a:r>
              <a:rPr dirty="0" sz="1350" spc="-105">
                <a:latin typeface="American Typewriter"/>
                <a:cs typeface="American Typewriter"/>
              </a:rPr>
              <a:t>wl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300">
                <a:latin typeface="American Typewriter"/>
                <a:cs typeface="American Typewriter"/>
              </a:rPr>
              <a:t>XXV</a:t>
            </a:r>
            <a:r>
              <a:rPr dirty="0" sz="1350" spc="-175">
                <a:latin typeface="American Typewriter"/>
                <a:cs typeface="American Typewriter"/>
              </a:rPr>
              <a:t>II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180">
                <a:latin typeface="American Typewriter"/>
                <a:cs typeface="American Typewriter"/>
              </a:rPr>
              <a:t>1993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60">
                <a:latin typeface="American Typewriter"/>
                <a:cs typeface="American Typewriter"/>
              </a:rPr>
              <a:t>XXXIII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180">
                <a:latin typeface="American Typewriter"/>
                <a:cs typeface="American Typewriter"/>
              </a:rPr>
              <a:t>1998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sho</a:t>
            </a:r>
            <a:r>
              <a:rPr dirty="0" sz="1350" spc="-145">
                <a:latin typeface="American Typewriter"/>
                <a:cs typeface="American Typewriter"/>
              </a:rPr>
              <a:t>w</a:t>
            </a:r>
            <a:r>
              <a:rPr dirty="0" sz="1350" spc="-65">
                <a:latin typeface="American Typewriter"/>
                <a:cs typeface="American Typewriter"/>
              </a:rPr>
              <a:t>ed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mo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evide</a:t>
            </a:r>
            <a:r>
              <a:rPr dirty="0" sz="1350" spc="-135">
                <a:latin typeface="American Typewriter"/>
                <a:cs typeface="American Typewriter"/>
              </a:rPr>
              <a:t>n</a:t>
            </a:r>
            <a:r>
              <a:rPr dirty="0" sz="1350" spc="-70">
                <a:latin typeface="American Typewriter"/>
                <a:cs typeface="American Typewriter"/>
              </a:rPr>
              <a:t>ce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Signe</a:t>
            </a:r>
            <a:r>
              <a:rPr dirty="0" sz="1350" spc="-125">
                <a:latin typeface="American Typewriter"/>
                <a:cs typeface="American Typewriter"/>
              </a:rPr>
              <a:t>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Englis</a:t>
            </a:r>
            <a:r>
              <a:rPr dirty="0" sz="1350" spc="-175">
                <a:latin typeface="American Typewriter"/>
                <a:cs typeface="American Typewriter"/>
              </a:rPr>
              <a:t>h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Co</a:t>
            </a:r>
            <a:r>
              <a:rPr dirty="0" sz="1350" spc="-120">
                <a:latin typeface="American Typewriter"/>
                <a:cs typeface="American Typewriter"/>
              </a:rPr>
              <a:t>n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00">
                <a:latin typeface="American Typewriter"/>
                <a:cs typeface="American Typewriter"/>
              </a:rPr>
              <a:t>act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Sign.</a:t>
            </a:r>
            <a:r>
              <a:rPr dirty="0" sz="1350" spc="-70">
                <a:latin typeface="American Typewriter"/>
                <a:cs typeface="American Typewriter"/>
              </a:rPr>
              <a:t> </a:t>
            </a:r>
            <a:r>
              <a:rPr dirty="0" sz="1350" spc="-229">
                <a:latin typeface="American Typewriter"/>
                <a:cs typeface="American Typewriter"/>
              </a:rPr>
              <a:t>F</a:t>
            </a:r>
            <a:r>
              <a:rPr dirty="0" sz="1350" spc="-65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a</a:t>
            </a:r>
            <a:r>
              <a:rPr dirty="0" sz="1350" spc="-135">
                <a:latin typeface="American Typewriter"/>
                <a:cs typeface="American Typewriter"/>
              </a:rPr>
              <a:t>tu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85">
                <a:latin typeface="American Typewriter"/>
                <a:cs typeface="American Typewriter"/>
              </a:rPr>
              <a:t>es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suc</a:t>
            </a:r>
            <a:r>
              <a:rPr dirty="0" sz="1350" spc="-140">
                <a:latin typeface="American Typewriter"/>
                <a:cs typeface="American Typewriter"/>
              </a:rPr>
              <a:t>h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as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60">
                <a:latin typeface="American Typewriter"/>
                <a:cs typeface="American Typewriter"/>
              </a:rPr>
              <a:t>p</a:t>
            </a:r>
            <a:r>
              <a:rPr dirty="0" sz="1350" spc="-150">
                <a:latin typeface="American Typewriter"/>
                <a:cs typeface="American Typewriter"/>
              </a:rPr>
              <a:t>r</a:t>
            </a:r>
            <a:r>
              <a:rPr dirty="0" sz="1350" spc="-80">
                <a:latin typeface="American Typewriter"/>
                <a:cs typeface="American Typewriter"/>
              </a:rPr>
              <a:t>epositio</a:t>
            </a:r>
            <a:r>
              <a:rPr dirty="0" sz="1350" spc="-110">
                <a:latin typeface="American Typewriter"/>
                <a:cs typeface="American Typewriter"/>
              </a:rPr>
              <a:t>n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00" spc="-200">
                <a:latin typeface="American Typewriter"/>
                <a:cs typeface="American Typewriter"/>
              </a:rPr>
              <a:t>TH</a:t>
            </a:r>
            <a:r>
              <a:rPr dirty="0" sz="1300" spc="-310">
                <a:latin typeface="American Typewriter"/>
                <a:cs typeface="American Typewriter"/>
              </a:rPr>
              <a:t>A</a:t>
            </a:r>
            <a:r>
              <a:rPr dirty="0" sz="1300" spc="-185">
                <a:latin typeface="American Typewriter"/>
                <a:cs typeface="American Typewriter"/>
              </a:rPr>
              <a:t>T</a:t>
            </a:r>
            <a:r>
              <a:rPr dirty="0" sz="1300" spc="-1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00" spc="-160">
                <a:latin typeface="American Typewriter"/>
                <a:cs typeface="American Typewriter"/>
              </a:rPr>
              <a:t>IN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initiali</a:t>
            </a:r>
            <a:r>
              <a:rPr dirty="0" sz="1350" spc="-185">
                <a:latin typeface="American Typewriter"/>
                <a:cs typeface="American Typewriter"/>
              </a:rPr>
              <a:t>z</a:t>
            </a:r>
            <a:r>
              <a:rPr dirty="0" sz="1350" spc="-65">
                <a:latin typeface="American Typewriter"/>
                <a:cs typeface="American Typewriter"/>
              </a:rPr>
              <a:t>ed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sign</a:t>
            </a:r>
            <a:r>
              <a:rPr dirty="0" sz="1350" spc="-120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00" spc="-245">
                <a:latin typeface="American Typewriter"/>
                <a:cs typeface="American Typewriter"/>
              </a:rPr>
              <a:t>R</a:t>
            </a:r>
            <a:r>
              <a:rPr dirty="0" sz="1300" spc="-175">
                <a:latin typeface="American Typewriter"/>
                <a:cs typeface="American Typewriter"/>
              </a:rPr>
              <a:t>OCKE</a:t>
            </a:r>
            <a:r>
              <a:rPr dirty="0" sz="1300" spc="-160">
                <a:latin typeface="American Typewriter"/>
                <a:cs typeface="American Typewriter"/>
              </a:rPr>
              <a:t>T</a:t>
            </a:r>
            <a:r>
              <a:rPr dirty="0" sz="1300" spc="-20">
                <a:latin typeface="American Typewriter"/>
                <a:cs typeface="American Typewriter"/>
              </a:rPr>
              <a:t> </a:t>
            </a:r>
            <a:r>
              <a:rPr dirty="0" sz="1300" spc="-229">
                <a:latin typeface="American Typewriter"/>
                <a:cs typeface="American Typewriter"/>
              </a:rPr>
              <a:t>(R</a:t>
            </a:r>
            <a:r>
              <a:rPr dirty="0" sz="1300" spc="-175">
                <a:latin typeface="American Typewriter"/>
                <a:cs typeface="American Typewriter"/>
              </a:rPr>
              <a:t>)</a:t>
            </a:r>
            <a:r>
              <a:rPr dirty="0" sz="130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00" spc="-225">
                <a:latin typeface="American Typewriter"/>
                <a:cs typeface="American Typewriter"/>
              </a:rPr>
              <a:t>FRE</a:t>
            </a:r>
            <a:r>
              <a:rPr dirty="0" sz="1300" spc="-220">
                <a:latin typeface="American Typewriter"/>
                <a:cs typeface="American Typewriter"/>
              </a:rPr>
              <a:t>E</a:t>
            </a:r>
            <a:r>
              <a:rPr dirty="0" sz="1300" spc="-25">
                <a:latin typeface="American Typewriter"/>
                <a:cs typeface="American Typewriter"/>
              </a:rPr>
              <a:t> </a:t>
            </a:r>
            <a:r>
              <a:rPr dirty="0" sz="1300" spc="-200">
                <a:latin typeface="American Typewriter"/>
                <a:cs typeface="American Typewriter"/>
              </a:rPr>
              <a:t>(F)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app</a:t>
            </a:r>
            <a:r>
              <a:rPr dirty="0" sz="1350" spc="-114">
                <a:latin typeface="American Typewriter"/>
                <a:cs typeface="American Typewriter"/>
              </a:rPr>
              <a:t>ea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65">
                <a:latin typeface="American Typewriter"/>
                <a:cs typeface="American Typewriter"/>
              </a:rPr>
              <a:t>ed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in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80">
                <a:latin typeface="American Typewriter"/>
                <a:cs typeface="American Typewriter"/>
              </a:rPr>
              <a:t>1990</a:t>
            </a:r>
            <a:r>
              <a:rPr dirty="0" sz="1350" spc="-95">
                <a:latin typeface="American Typewriter"/>
                <a:cs typeface="American Typewriter"/>
              </a:rPr>
              <a:t>’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1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but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not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in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t</a:t>
            </a:r>
            <a:r>
              <a:rPr dirty="0" sz="1350" spc="-90">
                <a:latin typeface="American Typewriter"/>
                <a:cs typeface="American Typewriter"/>
              </a:rPr>
              <a:t>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80">
                <a:latin typeface="American Typewriter"/>
                <a:cs typeface="American Typewriter"/>
              </a:rPr>
              <a:t>2000</a:t>
            </a:r>
            <a:r>
              <a:rPr dirty="0" sz="1350" spc="-95">
                <a:latin typeface="American Typewriter"/>
                <a:cs typeface="American Typewriter"/>
              </a:rPr>
              <a:t>’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7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70">
                <a:latin typeface="American Typewriter"/>
                <a:cs typeface="American Typewriter"/>
              </a:rPr>
              <a:t>a.</a:t>
            </a:r>
            <a:endParaRPr sz="1350">
              <a:latin typeface="American Typewriter"/>
              <a:cs typeface="American Typewriter"/>
            </a:endParaRPr>
          </a:p>
          <a:p>
            <a:pPr marL="12700" marR="40640">
              <a:lnSpc>
                <a:spcPct val="132300"/>
              </a:lnSpc>
            </a:pPr>
            <a:r>
              <a:rPr dirty="0" sz="1350" spc="-155">
                <a:latin typeface="American Typewriter"/>
                <a:cs typeface="American Typewriter"/>
              </a:rPr>
              <a:t>The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is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55">
                <a:latin typeface="American Typewriter"/>
                <a:cs typeface="American Typewriter"/>
              </a:rPr>
              <a:t>s</a:t>
            </a:r>
            <a:r>
              <a:rPr dirty="0" sz="1350" spc="-120">
                <a:latin typeface="American Typewriter"/>
                <a:cs typeface="American Typewriter"/>
              </a:rPr>
              <a:t>t</a:t>
            </a:r>
            <a:r>
              <a:rPr dirty="0" sz="1350" spc="-175">
                <a:latin typeface="American Typewriter"/>
                <a:cs typeface="American Typewriter"/>
              </a:rPr>
              <a:t>r</a:t>
            </a:r>
            <a:r>
              <a:rPr dirty="0" sz="1350" spc="-95">
                <a:latin typeface="American Typewriter"/>
                <a:cs typeface="American Typewriter"/>
              </a:rPr>
              <a:t>on</a:t>
            </a:r>
            <a:r>
              <a:rPr dirty="0" sz="1350" spc="-85">
                <a:latin typeface="American Typewriter"/>
                <a:cs typeface="American Typewriter"/>
              </a:rPr>
              <a:t>g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140">
                <a:latin typeface="American Typewriter"/>
                <a:cs typeface="American Typewriter"/>
              </a:rPr>
              <a:t>or</a:t>
            </a:r>
            <a:r>
              <a:rPr dirty="0" sz="1350" spc="-150">
                <a:latin typeface="American Typewriter"/>
                <a:cs typeface="American Typewriter"/>
              </a:rPr>
              <a:t>r</a:t>
            </a:r>
            <a:r>
              <a:rPr dirty="0" sz="1350" spc="-75">
                <a:latin typeface="American Typewriter"/>
                <a:cs typeface="American Typewriter"/>
              </a:rPr>
              <a:t>el</a:t>
            </a:r>
            <a:r>
              <a:rPr dirty="0" sz="1350" spc="-114">
                <a:latin typeface="American Typewriter"/>
                <a:cs typeface="American Typewriter"/>
              </a:rPr>
              <a:t>a</a:t>
            </a:r>
            <a:r>
              <a:rPr dirty="0" sz="1350" spc="-90">
                <a:latin typeface="American Typewriter"/>
                <a:cs typeface="American Typewriter"/>
              </a:rPr>
              <a:t>tion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b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65">
                <a:latin typeface="American Typewriter"/>
                <a:cs typeface="American Typewriter"/>
              </a:rPr>
              <a:t>t</a:t>
            </a:r>
            <a:r>
              <a:rPr dirty="0" sz="1350" spc="-145">
                <a:latin typeface="American Typewriter"/>
                <a:cs typeface="American Typewriter"/>
              </a:rPr>
              <a:t>w</a:t>
            </a:r>
            <a:r>
              <a:rPr dirty="0" sz="1350" spc="-70">
                <a:latin typeface="American Typewriter"/>
                <a:cs typeface="American Typewriter"/>
              </a:rPr>
              <a:t>een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th</a:t>
            </a:r>
            <a:r>
              <a:rPr dirty="0" sz="1350" spc="-160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videos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in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80">
                <a:latin typeface="American Typewriter"/>
                <a:cs typeface="American Typewriter"/>
              </a:rPr>
              <a:t>200</a:t>
            </a:r>
            <a:r>
              <a:rPr dirty="0" sz="1350" spc="-175">
                <a:latin typeface="American Typewriter"/>
                <a:cs typeface="American Typewriter"/>
              </a:rPr>
              <a:t>0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t</a:t>
            </a:r>
            <a:r>
              <a:rPr dirty="0" sz="1350" spc="-100">
                <a:latin typeface="American Typewriter"/>
                <a:cs typeface="American Typewriter"/>
              </a:rPr>
              <a:t>h</a:t>
            </a:r>
            <a:r>
              <a:rPr dirty="0" sz="1350" spc="-8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us</a:t>
            </a:r>
            <a:r>
              <a:rPr dirty="0" sz="1350" spc="-95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f</a:t>
            </a:r>
            <a:r>
              <a:rPr dirty="0" sz="1350" spc="-65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a</a:t>
            </a:r>
            <a:r>
              <a:rPr dirty="0" sz="1350" spc="-135">
                <a:latin typeface="American Typewriter"/>
                <a:cs typeface="American Typewriter"/>
              </a:rPr>
              <a:t>tu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65">
                <a:latin typeface="American Typewriter"/>
                <a:cs typeface="American Typewriter"/>
              </a:rPr>
              <a:t>es.</a:t>
            </a:r>
            <a:r>
              <a:rPr dirty="0" sz="1350">
                <a:latin typeface="American Typewriter"/>
                <a:cs typeface="American Typewriter"/>
              </a:rPr>
              <a:t> </a:t>
            </a:r>
            <a:r>
              <a:rPr dirty="0" sz="1350" spc="-65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I</a:t>
            </a:r>
            <a:r>
              <a:rPr dirty="0" sz="1350" spc="-215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14">
                <a:latin typeface="American Typewriter"/>
                <a:cs typeface="American Typewriter"/>
              </a:rPr>
              <a:t>r</a:t>
            </a:r>
            <a:r>
              <a:rPr dirty="0" sz="1350" spc="-160">
                <a:latin typeface="American Typewriter"/>
                <a:cs typeface="American Typewriter"/>
              </a:rPr>
              <a:t>p</a:t>
            </a:r>
            <a:r>
              <a:rPr dirty="0" sz="1350" spc="-150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100">
                <a:latin typeface="American Typewriter"/>
                <a:cs typeface="American Typewriter"/>
              </a:rPr>
              <a:t>tions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f</a:t>
            </a:r>
            <a:r>
              <a:rPr dirty="0" sz="1350" spc="-165">
                <a:latin typeface="American Typewriter"/>
                <a:cs typeface="American Typewriter"/>
              </a:rPr>
              <a:t>r</a:t>
            </a:r>
            <a:r>
              <a:rPr dirty="0" sz="1350" spc="-75">
                <a:latin typeface="American Typewriter"/>
                <a:cs typeface="American Typewriter"/>
              </a:rPr>
              <a:t>o</a:t>
            </a:r>
            <a:r>
              <a:rPr dirty="0" sz="1350" spc="-114">
                <a:latin typeface="American Typewriter"/>
                <a:cs typeface="American Typewriter"/>
              </a:rPr>
              <a:t>m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10">
                <a:latin typeface="American Typewriter"/>
                <a:cs typeface="American Typewriter"/>
              </a:rPr>
              <a:t>S</a:t>
            </a:r>
            <a:r>
              <a:rPr dirty="0" sz="1350" spc="-114">
                <a:latin typeface="American Typewriter"/>
                <a:cs typeface="American Typewriter"/>
              </a:rPr>
              <a:t>upe</a:t>
            </a:r>
            <a:r>
              <a:rPr dirty="0" sz="1350" spc="-95">
                <a:latin typeface="American Typewriter"/>
                <a:cs typeface="American Typewriter"/>
              </a:rPr>
              <a:t>r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B</a:t>
            </a:r>
            <a:r>
              <a:rPr dirty="0" sz="1350" spc="-95">
                <a:latin typeface="American Typewriter"/>
                <a:cs typeface="American Typewriter"/>
              </a:rPr>
              <a:t>o</a:t>
            </a:r>
            <a:r>
              <a:rPr dirty="0" sz="1350" spc="-105">
                <a:latin typeface="American Typewriter"/>
                <a:cs typeface="American Typewriter"/>
              </a:rPr>
              <a:t>wl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350">
                <a:latin typeface="American Typewriter"/>
                <a:cs typeface="American Typewriter"/>
              </a:rPr>
              <a:t>X</a:t>
            </a:r>
            <a:r>
              <a:rPr dirty="0" sz="1350" spc="-385">
                <a:latin typeface="American Typewriter"/>
                <a:cs typeface="American Typewriter"/>
              </a:rPr>
              <a:t>L</a:t>
            </a:r>
            <a:r>
              <a:rPr dirty="0" sz="1350" spc="-190">
                <a:latin typeface="American Typewriter"/>
                <a:cs typeface="American Typewriter"/>
              </a:rPr>
              <a:t>VII</a:t>
            </a:r>
            <a:r>
              <a:rPr dirty="0" sz="1350" spc="-100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180">
                <a:latin typeface="American Typewriter"/>
                <a:cs typeface="American Typewriter"/>
              </a:rPr>
              <a:t>2013</a:t>
            </a:r>
            <a:r>
              <a:rPr dirty="0" sz="1350" spc="-150">
                <a:latin typeface="American Typewriter"/>
                <a:cs typeface="American Typewriter"/>
              </a:rPr>
              <a:t>)</a:t>
            </a:r>
            <a:r>
              <a:rPr dirty="0" sz="1350" spc="-85">
                <a:latin typeface="American Typewriter"/>
                <a:cs typeface="American Typewriter"/>
              </a:rPr>
              <a:t>,</a:t>
            </a:r>
            <a:r>
              <a:rPr dirty="0" sz="1350" spc="-15">
                <a:latin typeface="American Typewriter"/>
                <a:cs typeface="American Typewriter"/>
              </a:rPr>
              <a:t> </a:t>
            </a:r>
            <a:r>
              <a:rPr dirty="0" sz="1350" spc="-350">
                <a:latin typeface="American Typewriter"/>
                <a:cs typeface="American Typewriter"/>
              </a:rPr>
              <a:t>X</a:t>
            </a:r>
            <a:r>
              <a:rPr dirty="0" sz="1350" spc="-385">
                <a:latin typeface="American Typewriter"/>
                <a:cs typeface="American Typewriter"/>
              </a:rPr>
              <a:t>L</a:t>
            </a:r>
            <a:r>
              <a:rPr dirty="0" sz="1350" spc="-200">
                <a:latin typeface="American Typewriter"/>
                <a:cs typeface="American Typewriter"/>
              </a:rPr>
              <a:t>VII</a:t>
            </a:r>
            <a:r>
              <a:rPr dirty="0" sz="1350" spc="-150">
                <a:latin typeface="American Typewriter"/>
                <a:cs typeface="American Typewriter"/>
              </a:rPr>
              <a:t>I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180">
                <a:latin typeface="American Typewriter"/>
                <a:cs typeface="American Typewriter"/>
              </a:rPr>
              <a:t>2014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75">
                <a:latin typeface="American Typewriter"/>
                <a:cs typeface="American Typewriter"/>
              </a:rPr>
              <a:t>XLI</a:t>
            </a:r>
            <a:r>
              <a:rPr dirty="0" sz="1350" spc="-350">
                <a:latin typeface="American Typewriter"/>
                <a:cs typeface="American Typewriter"/>
              </a:rPr>
              <a:t>X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04">
                <a:latin typeface="American Typewriter"/>
                <a:cs typeface="American Typewriter"/>
              </a:rPr>
              <a:t>(</a:t>
            </a:r>
            <a:r>
              <a:rPr dirty="0" sz="1350" spc="-180">
                <a:latin typeface="American Typewriter"/>
                <a:cs typeface="American Typewriter"/>
              </a:rPr>
              <a:t>2015</a:t>
            </a:r>
            <a:r>
              <a:rPr dirty="0" sz="1350" spc="-204">
                <a:latin typeface="American Typewriter"/>
                <a:cs typeface="American Typewriter"/>
              </a:rPr>
              <a:t>)</a:t>
            </a:r>
            <a:r>
              <a:rPr dirty="0" sz="1350" spc="-1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all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use</a:t>
            </a:r>
            <a:r>
              <a:rPr dirty="0" sz="1350" spc="-100">
                <a:latin typeface="American Typewriter"/>
                <a:cs typeface="American Typewriter"/>
              </a:rPr>
              <a:t>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depiction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when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25">
                <a:latin typeface="American Typewriter"/>
                <a:cs typeface="American Typewriter"/>
              </a:rPr>
              <a:t>erp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110">
                <a:latin typeface="American Typewriter"/>
                <a:cs typeface="American Typewriter"/>
              </a:rPr>
              <a:t>ting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“thru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t</a:t>
            </a:r>
            <a:r>
              <a:rPr dirty="0" sz="1350" spc="-90">
                <a:latin typeface="American Typewriter"/>
                <a:cs typeface="American Typewriter"/>
              </a:rPr>
              <a:t>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perilous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fig</a:t>
            </a:r>
            <a:r>
              <a:rPr dirty="0" sz="1350" spc="-155">
                <a:latin typeface="American Typewriter"/>
                <a:cs typeface="American Typewriter"/>
              </a:rPr>
              <a:t>h</a:t>
            </a:r>
            <a:r>
              <a:rPr dirty="0" sz="1350" spc="-65">
                <a:latin typeface="American Typewriter"/>
                <a:cs typeface="American Typewriter"/>
              </a:rPr>
              <a:t>t</a:t>
            </a:r>
            <a:r>
              <a:rPr dirty="0" sz="1350" spc="-140">
                <a:latin typeface="American Typewriter"/>
                <a:cs typeface="American Typewriter"/>
              </a:rPr>
              <a:t>,</a:t>
            </a:r>
            <a:r>
              <a:rPr dirty="0" sz="1350" spc="-20">
                <a:latin typeface="American Typewriter"/>
                <a:cs typeface="American Typewriter"/>
              </a:rPr>
              <a:t>”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signing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00" spc="-100">
                <a:latin typeface="American Typewriter"/>
                <a:cs typeface="American Typewriter"/>
              </a:rPr>
              <a:t>W</a:t>
            </a:r>
            <a:r>
              <a:rPr dirty="0" sz="1300" spc="-225">
                <a:latin typeface="American Typewriter"/>
                <a:cs typeface="American Typewriter"/>
              </a:rPr>
              <a:t>AR</a:t>
            </a:r>
            <a:r>
              <a:rPr dirty="0" sz="1300" spc="-2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20">
                <a:latin typeface="American Typewriter"/>
                <a:cs typeface="American Typewriter"/>
              </a:rPr>
              <a:t>o</a:t>
            </a:r>
            <a:r>
              <a:rPr dirty="0" sz="1350" spc="-130">
                <a:latin typeface="American Typewriter"/>
                <a:cs typeface="American Typewriter"/>
              </a:rPr>
              <a:t>w</a:t>
            </a:r>
            <a:r>
              <a:rPr dirty="0" sz="1350" spc="-160">
                <a:latin typeface="American Typewriter"/>
                <a:cs typeface="American Typewriter"/>
              </a:rPr>
              <a:t>a</a:t>
            </a:r>
            <a:r>
              <a:rPr dirty="0" sz="1350" spc="-160">
                <a:latin typeface="American Typewriter"/>
                <a:cs typeface="American Typewriter"/>
              </a:rPr>
              <a:t>r</a:t>
            </a:r>
            <a:r>
              <a:rPr dirty="0" sz="1350" spc="-90">
                <a:latin typeface="American Typewriter"/>
                <a:cs typeface="American Typewriter"/>
              </a:rPr>
              <a:t>d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their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75">
                <a:latin typeface="American Typewriter"/>
                <a:cs typeface="American Typewriter"/>
              </a:rPr>
              <a:t>bodie</a:t>
            </a:r>
            <a:r>
              <a:rPr dirty="0" sz="1350" spc="-65">
                <a:latin typeface="American Typewriter"/>
                <a:cs typeface="American Typewriter"/>
              </a:rPr>
              <a:t>s</a:t>
            </a:r>
            <a:r>
              <a:rPr dirty="0" sz="1350" spc="-25">
                <a:latin typeface="American Typewriter"/>
                <a:cs typeface="American Typewriter"/>
              </a:rPr>
              <a:t>.</a:t>
            </a:r>
            <a:endParaRPr sz="1350">
              <a:latin typeface="American Typewriter"/>
              <a:cs typeface="American Typewriter"/>
            </a:endParaRPr>
          </a:p>
          <a:p>
            <a:pPr marL="12700" marR="135255">
              <a:lnSpc>
                <a:spcPct val="132300"/>
              </a:lnSpc>
            </a:pPr>
            <a:r>
              <a:rPr dirty="0" sz="1350" spc="-120">
                <a:latin typeface="American Typewriter"/>
                <a:cs typeface="American Typewriter"/>
              </a:rPr>
              <a:t>Blends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w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35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also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use</a:t>
            </a:r>
            <a:r>
              <a:rPr dirty="0" sz="1350" spc="-100">
                <a:latin typeface="American Typewriter"/>
                <a:cs typeface="American Typewriter"/>
              </a:rPr>
              <a:t>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60">
                <a:latin typeface="American Typewriter"/>
                <a:cs typeface="American Typewriter"/>
              </a:rPr>
              <a:t>ot</a:t>
            </a:r>
            <a:r>
              <a:rPr dirty="0" sz="1350" spc="-135">
                <a:latin typeface="American Typewriter"/>
                <a:cs typeface="American Typewriter"/>
              </a:rPr>
              <a:t>he</a:t>
            </a:r>
            <a:r>
              <a:rPr dirty="0" sz="1350" spc="-110">
                <a:latin typeface="American Typewriter"/>
                <a:cs typeface="American Typewriter"/>
              </a:rPr>
              <a:t>r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220">
                <a:latin typeface="American Typewriter"/>
                <a:cs typeface="American Typewriter"/>
              </a:rPr>
              <a:t>v</a:t>
            </a:r>
            <a:r>
              <a:rPr dirty="0" sz="1350" spc="-110">
                <a:latin typeface="American Typewriter"/>
                <a:cs typeface="American Typewriter"/>
              </a:rPr>
              <a:t>arious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ti</a:t>
            </a:r>
            <a:r>
              <a:rPr dirty="0" sz="1350" spc="-210">
                <a:latin typeface="American Typewriter"/>
                <a:cs typeface="American Typewriter"/>
              </a:rPr>
              <a:t>m</a:t>
            </a:r>
            <a:r>
              <a:rPr dirty="0" sz="1350" spc="-85">
                <a:latin typeface="American Typewriter"/>
                <a:cs typeface="American Typewriter"/>
              </a:rPr>
              <a:t>es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in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35">
                <a:latin typeface="American Typewriter"/>
                <a:cs typeface="American Typewriter"/>
              </a:rPr>
              <a:t>erp</a:t>
            </a:r>
            <a:r>
              <a:rPr dirty="0" sz="1350" spc="-14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85">
                <a:latin typeface="American Typewriter"/>
                <a:cs typeface="American Typewriter"/>
              </a:rPr>
              <a:t>tions.</a:t>
            </a:r>
            <a:r>
              <a:rPr dirty="0" sz="1350">
                <a:latin typeface="American Typewriter"/>
                <a:cs typeface="American Typewriter"/>
              </a:rPr>
              <a:t> </a:t>
            </a:r>
            <a:r>
              <a:rPr dirty="0" sz="1350" spc="-60">
                <a:latin typeface="American Typewriter"/>
                <a:cs typeface="American Typewriter"/>
              </a:rPr>
              <a:t> </a:t>
            </a:r>
            <a:r>
              <a:rPr dirty="0" sz="1350" spc="-60">
                <a:latin typeface="American Typewriter"/>
                <a:cs typeface="American Typewriter"/>
              </a:rPr>
              <a:t>On</a:t>
            </a:r>
            <a:r>
              <a:rPr dirty="0" sz="1350" spc="-45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65">
                <a:latin typeface="American Typewriter"/>
                <a:cs typeface="American Typewriter"/>
              </a:rPr>
              <a:t>e</a:t>
            </a:r>
            <a:r>
              <a:rPr dirty="0" sz="1350" spc="-295">
                <a:latin typeface="American Typewriter"/>
                <a:cs typeface="American Typewriter"/>
              </a:rPr>
              <a:t>x</a:t>
            </a:r>
            <a:r>
              <a:rPr dirty="0" sz="1350" spc="-105">
                <a:latin typeface="American Typewriter"/>
                <a:cs typeface="American Typewriter"/>
              </a:rPr>
              <a:t>ample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w</a:t>
            </a:r>
            <a:r>
              <a:rPr dirty="0" sz="1350" spc="-85">
                <a:latin typeface="American Typewriter"/>
                <a:cs typeface="American Typewriter"/>
              </a:rPr>
              <a:t>oul</a:t>
            </a:r>
            <a:r>
              <a:rPr dirty="0" sz="1350" spc="-100">
                <a:latin typeface="American Typewriter"/>
                <a:cs typeface="American Typewriter"/>
              </a:rPr>
              <a:t>d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b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00" spc="-245">
                <a:latin typeface="American Typewriter"/>
                <a:cs typeface="American Typewriter"/>
              </a:rPr>
              <a:t>R</a:t>
            </a:r>
            <a:r>
              <a:rPr dirty="0" sz="1300" spc="-175">
                <a:latin typeface="American Typewriter"/>
                <a:cs typeface="American Typewriter"/>
              </a:rPr>
              <a:t>OCKE</a:t>
            </a:r>
            <a:r>
              <a:rPr dirty="0" sz="1300" spc="-160">
                <a:latin typeface="American Typewriter"/>
                <a:cs typeface="American Typewriter"/>
              </a:rPr>
              <a:t>T</a:t>
            </a:r>
            <a:r>
              <a:rPr dirty="0" sz="1300">
                <a:latin typeface="American Typewriter"/>
                <a:cs typeface="American Typewriter"/>
              </a:rPr>
              <a:t>-</a:t>
            </a:r>
            <a:r>
              <a:rPr dirty="0" sz="1300" spc="-165">
                <a:latin typeface="American Typewriter"/>
                <a:cs typeface="American Typewriter"/>
              </a:rPr>
              <a:t>BU</a:t>
            </a:r>
            <a:r>
              <a:rPr dirty="0" sz="1300" spc="-195">
                <a:latin typeface="American Typewriter"/>
                <a:cs typeface="American Typewriter"/>
              </a:rPr>
              <a:t>R</a:t>
            </a:r>
            <a:r>
              <a:rPr dirty="0" sz="1300" spc="-215">
                <a:latin typeface="American Typewriter"/>
                <a:cs typeface="American Typewriter"/>
              </a:rPr>
              <a:t>S</a:t>
            </a:r>
            <a:r>
              <a:rPr dirty="0" sz="1300" spc="-1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this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g</a:t>
            </a:r>
            <a:r>
              <a:rPr dirty="0" sz="1350" spc="-135">
                <a:latin typeface="American Typewriter"/>
                <a:cs typeface="American Typewriter"/>
              </a:rPr>
              <a:t>a</a:t>
            </a:r>
            <a:r>
              <a:rPr dirty="0" sz="1350" spc="-210">
                <a:latin typeface="American Typewriter"/>
                <a:cs typeface="American Typewriter"/>
              </a:rPr>
              <a:t>v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mo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85">
                <a:latin typeface="American Typewriter"/>
                <a:cs typeface="American Typewriter"/>
              </a:rPr>
              <a:t>oncept</a:t>
            </a:r>
            <a:r>
              <a:rPr dirty="0" sz="1350" spc="-114">
                <a:latin typeface="American Typewriter"/>
                <a:cs typeface="American Typewriter"/>
              </a:rPr>
              <a:t>ual</a:t>
            </a:r>
            <a:r>
              <a:rPr dirty="0" sz="1350" spc="-6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f</a:t>
            </a:r>
            <a:r>
              <a:rPr dirty="0" sz="1350" spc="-60">
                <a:latin typeface="American Typewriter"/>
                <a:cs typeface="American Typewriter"/>
              </a:rPr>
              <a:t>eel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75">
                <a:latin typeface="American Typewriter"/>
                <a:cs typeface="American Typewriter"/>
              </a:rPr>
              <a:t>be</a:t>
            </a:r>
            <a:r>
              <a:rPr dirty="0" sz="1350" spc="-75">
                <a:latin typeface="American Typewriter"/>
                <a:cs typeface="American Typewriter"/>
              </a:rPr>
              <a:t>c</a:t>
            </a:r>
            <a:r>
              <a:rPr dirty="0" sz="1350" spc="-100">
                <a:latin typeface="American Typewriter"/>
                <a:cs typeface="American Typewriter"/>
              </a:rPr>
              <a:t>ause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114">
                <a:latin typeface="American Typewriter"/>
                <a:cs typeface="American Typewriter"/>
              </a:rPr>
              <a:t>oc</a:t>
            </a:r>
            <a:r>
              <a:rPr dirty="0" sz="1350" spc="-175">
                <a:latin typeface="American Typewriter"/>
                <a:cs typeface="American Typewriter"/>
              </a:rPr>
              <a:t>k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w</a:t>
            </a:r>
            <a:r>
              <a:rPr dirty="0" sz="1350" spc="-85">
                <a:latin typeface="American Typewriter"/>
                <a:cs typeface="American Typewriter"/>
              </a:rPr>
              <a:t>oul</a:t>
            </a:r>
            <a:r>
              <a:rPr dirty="0" sz="1350" spc="-100">
                <a:latin typeface="American Typewriter"/>
                <a:cs typeface="American Typewriter"/>
              </a:rPr>
              <a:t>d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so</a:t>
            </a:r>
            <a:r>
              <a:rPr dirty="0" sz="1350" spc="-95">
                <a:latin typeface="American Typewriter"/>
                <a:cs typeface="American Typewriter"/>
              </a:rPr>
              <a:t>a</a:t>
            </a:r>
            <a:r>
              <a:rPr dirty="0" sz="1350" spc="-190">
                <a:latin typeface="American Typewriter"/>
                <a:cs typeface="American Typewriter"/>
              </a:rPr>
              <a:t>r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t</a:t>
            </a:r>
            <a:r>
              <a:rPr dirty="0" sz="1350" spc="-110">
                <a:latin typeface="American Typewriter"/>
                <a:cs typeface="American Typewriter"/>
              </a:rPr>
              <a:t>he</a:t>
            </a:r>
            <a:r>
              <a:rPr dirty="0" sz="1350" spc="-114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bu</a:t>
            </a:r>
            <a:r>
              <a:rPr dirty="0" sz="1350" spc="-130">
                <a:latin typeface="American Typewriter"/>
                <a:cs typeface="American Typewriter"/>
              </a:rPr>
              <a:t>r</a:t>
            </a:r>
            <a:r>
              <a:rPr dirty="0" sz="1350" spc="-155">
                <a:latin typeface="American Typewriter"/>
                <a:cs typeface="American Typewriter"/>
              </a:rPr>
              <a:t>s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95">
                <a:latin typeface="American Typewriter"/>
                <a:cs typeface="American Typewriter"/>
              </a:rPr>
              <a:t>r</a:t>
            </a:r>
            <a:r>
              <a:rPr dirty="0" sz="1350" spc="-100">
                <a:latin typeface="American Typewriter"/>
                <a:cs typeface="American Typewriter"/>
              </a:rPr>
              <a:t>ig</a:t>
            </a:r>
            <a:r>
              <a:rPr dirty="0" sz="1350" spc="-165">
                <a:latin typeface="American Typewriter"/>
                <a:cs typeface="American Typewriter"/>
              </a:rPr>
              <a:t>h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a</a:t>
            </a:r>
            <a:r>
              <a:rPr dirty="0" sz="1350" spc="-130">
                <a:latin typeface="American Typewriter"/>
                <a:cs typeface="American Typewriter"/>
              </a:rPr>
              <a:t>w</a:t>
            </a:r>
            <a:r>
              <a:rPr dirty="0" sz="1350" spc="-135">
                <a:latin typeface="American Typewriter"/>
                <a:cs typeface="American Typewriter"/>
              </a:rPr>
              <a:t>a</a:t>
            </a:r>
            <a:r>
              <a:rPr dirty="0" sz="1350" spc="-295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,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60">
                <a:latin typeface="American Typewriter"/>
                <a:cs typeface="American Typewriter"/>
              </a:rPr>
              <a:t>p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90">
                <a:latin typeface="American Typewriter"/>
                <a:cs typeface="American Typewriter"/>
              </a:rPr>
              <a:t>ope</a:t>
            </a:r>
            <a:r>
              <a:rPr dirty="0" sz="1350" spc="-75">
                <a:latin typeface="American Typewriter"/>
                <a:cs typeface="American Typewriter"/>
              </a:rPr>
              <a:t>r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seq</a:t>
            </a:r>
            <a:r>
              <a:rPr dirty="0" sz="1350" spc="-85">
                <a:latin typeface="American Typewriter"/>
                <a:cs typeface="American Typewriter"/>
              </a:rPr>
              <a:t>uence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114">
                <a:latin typeface="American Typewriter"/>
                <a:cs typeface="American Typewriter"/>
              </a:rPr>
              <a:t>oc</a:t>
            </a:r>
            <a:r>
              <a:rPr dirty="0" sz="1350" spc="-175">
                <a:latin typeface="American Typewriter"/>
                <a:cs typeface="American Typewriter"/>
              </a:rPr>
              <a:t>k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65">
                <a:latin typeface="American Typewriter"/>
                <a:cs typeface="American Typewriter"/>
              </a:rPr>
              <a:t>e</a:t>
            </a:r>
            <a:r>
              <a:rPr dirty="0" sz="1350" spc="-125">
                <a:latin typeface="American Typewriter"/>
                <a:cs typeface="American Typewriter"/>
              </a:rPr>
              <a:t>xpl</a:t>
            </a:r>
            <a:r>
              <a:rPr dirty="0" sz="1350" spc="-130">
                <a:latin typeface="American Typewriter"/>
                <a:cs typeface="American Typewriter"/>
              </a:rPr>
              <a:t>o</a:t>
            </a:r>
            <a:r>
              <a:rPr dirty="0" sz="1350" spc="-105">
                <a:latin typeface="American Typewriter"/>
                <a:cs typeface="American Typewriter"/>
              </a:rPr>
              <a:t>ding</a:t>
            </a:r>
            <a:r>
              <a:rPr dirty="0" sz="1350" spc="-55">
                <a:latin typeface="American Typewriter"/>
                <a:cs typeface="American Typewriter"/>
              </a:rPr>
              <a:t>.</a:t>
            </a:r>
            <a:r>
              <a:rPr dirty="0" sz="1350">
                <a:latin typeface="American Typewriter"/>
                <a:cs typeface="American Typewriter"/>
              </a:rPr>
              <a:t> </a:t>
            </a:r>
            <a:r>
              <a:rPr dirty="0" sz="1350" spc="-55">
                <a:latin typeface="American Typewriter"/>
                <a:cs typeface="American Typewriter"/>
              </a:rPr>
              <a:t> </a:t>
            </a:r>
            <a:r>
              <a:rPr dirty="0" sz="1350" spc="-135">
                <a:latin typeface="American Typewriter"/>
                <a:cs typeface="American Typewriter"/>
              </a:rPr>
              <a:t>Th</a:t>
            </a:r>
            <a:r>
              <a:rPr dirty="0" sz="1350" spc="-11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signe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blende</a:t>
            </a:r>
            <a:r>
              <a:rPr dirty="0" sz="1350" spc="-90">
                <a:latin typeface="American Typewriter"/>
                <a:cs typeface="American Typewriter"/>
              </a:rPr>
              <a:t>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5">
                <a:latin typeface="American Typewriter"/>
                <a:cs typeface="American Typewriter"/>
              </a:rPr>
              <a:t>t</a:t>
            </a:r>
            <a:r>
              <a:rPr dirty="0" sz="1350" spc="-140">
                <a:latin typeface="American Typewriter"/>
                <a:cs typeface="American Typewriter"/>
              </a:rPr>
              <a:t>h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endParaRPr sz="1350">
              <a:latin typeface="American Typewriter"/>
              <a:cs typeface="American Typewriter"/>
            </a:endParaRPr>
          </a:p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350" spc="-114">
                <a:latin typeface="American Typewriter"/>
                <a:cs typeface="American Typewriter"/>
              </a:rPr>
              <a:t>handshape</a:t>
            </a:r>
            <a:r>
              <a:rPr dirty="0" sz="1350" spc="-45">
                <a:latin typeface="American Typewriter"/>
                <a:cs typeface="American Typewriter"/>
              </a:rPr>
              <a:t> </a:t>
            </a:r>
            <a:r>
              <a:rPr dirty="0" sz="1350" spc="-20">
                <a:latin typeface="American Typewriter"/>
                <a:cs typeface="American Typewriter"/>
              </a:rPr>
              <a:t>“</a:t>
            </a:r>
            <a:r>
              <a:rPr dirty="0" sz="1350" spc="-180">
                <a:latin typeface="American Typewriter"/>
                <a:cs typeface="American Typewriter"/>
              </a:rPr>
              <a:t>1</a:t>
            </a:r>
            <a:r>
              <a:rPr dirty="0" sz="1350" spc="-20">
                <a:latin typeface="American Typewriter"/>
                <a:cs typeface="American Typewriter"/>
              </a:rPr>
              <a:t>”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while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s</a:t>
            </a:r>
            <a:r>
              <a:rPr dirty="0" sz="1350" spc="-120">
                <a:latin typeface="American Typewriter"/>
                <a:cs typeface="American Typewriter"/>
              </a:rPr>
              <a:t>wirling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up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70">
                <a:latin typeface="American Typewriter"/>
                <a:cs typeface="American Typewriter"/>
              </a:rPr>
              <a:t>“the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75">
                <a:latin typeface="American Typewriter"/>
                <a:cs typeface="American Typewriter"/>
              </a:rPr>
              <a:t>sk</a:t>
            </a:r>
            <a:r>
              <a:rPr dirty="0" sz="1350" spc="-155">
                <a:latin typeface="American Typewriter"/>
                <a:cs typeface="American Typewriter"/>
              </a:rPr>
              <a:t>y</a:t>
            </a:r>
            <a:r>
              <a:rPr dirty="0" sz="1350" spc="-20">
                <a:latin typeface="American Typewriter"/>
                <a:cs typeface="American Typewriter"/>
              </a:rPr>
              <a:t>”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then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h</a:t>
            </a:r>
            <a:r>
              <a:rPr dirty="0" sz="1350" spc="-135">
                <a:latin typeface="American Typewriter"/>
                <a:cs typeface="American Typewriter"/>
              </a:rPr>
              <a:t>a</a:t>
            </a:r>
            <a:r>
              <a:rPr dirty="0" sz="1350" spc="-135">
                <a:latin typeface="American Typewriter"/>
                <a:cs typeface="American Typewriter"/>
              </a:rPr>
              <a:t>ving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it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bu</a:t>
            </a:r>
            <a:r>
              <a:rPr dirty="0" sz="1350" spc="-125">
                <a:latin typeface="American Typewriter"/>
                <a:cs typeface="American Typewriter"/>
              </a:rPr>
              <a:t>r</a:t>
            </a:r>
            <a:r>
              <a:rPr dirty="0" sz="1350" spc="-155">
                <a:latin typeface="American Typewriter"/>
                <a:cs typeface="American Typewriter"/>
              </a:rPr>
              <a:t>s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60">
                <a:latin typeface="American Typewriter"/>
                <a:cs typeface="American Typewriter"/>
              </a:rPr>
              <a:t>b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5">
                <a:latin typeface="American Typewriter"/>
                <a:cs typeface="American Typewriter"/>
              </a:rPr>
              <a:t>endin</a:t>
            </a:r>
            <a:r>
              <a:rPr dirty="0" sz="1350" spc="-100">
                <a:latin typeface="American Typewriter"/>
                <a:cs typeface="American Typewriter"/>
              </a:rPr>
              <a:t>g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in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5">
                <a:latin typeface="American Typewriter"/>
                <a:cs typeface="American Typewriter"/>
              </a:rPr>
              <a:t>“</a:t>
            </a:r>
            <a:r>
              <a:rPr dirty="0" sz="1350" spc="-180">
                <a:latin typeface="American Typewriter"/>
                <a:cs typeface="American Typewriter"/>
              </a:rPr>
              <a:t>5</a:t>
            </a:r>
            <a:r>
              <a:rPr dirty="0" sz="1350" spc="-20">
                <a:latin typeface="American Typewriter"/>
                <a:cs typeface="American Typewriter"/>
              </a:rPr>
              <a:t>”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hands</a:t>
            </a:r>
            <a:r>
              <a:rPr dirty="0" sz="1350" spc="-80">
                <a:latin typeface="American Typewriter"/>
                <a:cs typeface="American Typewriter"/>
              </a:rPr>
              <a:t>hape.</a:t>
            </a:r>
            <a:endParaRPr sz="1350">
              <a:latin typeface="American Typewriter"/>
              <a:cs typeface="American Typewriter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5478625" y="6220705"/>
            <a:ext cx="4269740" cy="1663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31400"/>
              </a:lnSpc>
            </a:pPr>
            <a:r>
              <a:rPr dirty="0" sz="1450" spc="-170">
                <a:latin typeface="American Typewriter"/>
                <a:cs typeface="American Typewriter"/>
              </a:rPr>
              <a:t>Thi</a:t>
            </a:r>
            <a:r>
              <a:rPr dirty="0" sz="1450" spc="-150">
                <a:latin typeface="American Typewriter"/>
                <a:cs typeface="American Typewriter"/>
              </a:rPr>
              <a:t>s</a:t>
            </a:r>
            <a:r>
              <a:rPr dirty="0" sz="1450" spc="-25">
                <a:latin typeface="American Typewriter"/>
                <a:cs typeface="American Typewriter"/>
              </a:rPr>
              <a:t> </a:t>
            </a:r>
            <a:r>
              <a:rPr dirty="0" sz="1450" spc="-229">
                <a:latin typeface="American Typewriter"/>
                <a:cs typeface="American Typewriter"/>
              </a:rPr>
              <a:t>r</a:t>
            </a:r>
            <a:r>
              <a:rPr dirty="0" sz="1450" spc="-114">
                <a:latin typeface="American Typewriter"/>
                <a:cs typeface="American Typewriter"/>
              </a:rPr>
              <a:t>esea</a:t>
            </a:r>
            <a:r>
              <a:rPr dirty="0" sz="1450" spc="-140">
                <a:latin typeface="American Typewriter"/>
                <a:cs typeface="American Typewriter"/>
              </a:rPr>
              <a:t>r</a:t>
            </a:r>
            <a:r>
              <a:rPr dirty="0" sz="1450" spc="-145">
                <a:latin typeface="American Typewriter"/>
                <a:cs typeface="American Typewriter"/>
              </a:rPr>
              <a:t>ch</a:t>
            </a:r>
            <a:r>
              <a:rPr dirty="0" sz="1450" spc="-35">
                <a:latin typeface="American Typewriter"/>
                <a:cs typeface="American Typewriter"/>
              </a:rPr>
              <a:t> </a:t>
            </a:r>
            <a:r>
              <a:rPr dirty="0" sz="1450" spc="-105">
                <a:latin typeface="American Typewriter"/>
                <a:cs typeface="American Typewriter"/>
              </a:rPr>
              <a:t>sho</a:t>
            </a:r>
            <a:r>
              <a:rPr dirty="0" sz="1450" spc="-160">
                <a:latin typeface="American Typewriter"/>
                <a:cs typeface="American Typewriter"/>
              </a:rPr>
              <a:t>w</a:t>
            </a:r>
            <a:r>
              <a:rPr dirty="0" sz="1450" spc="-75">
                <a:latin typeface="American Typewriter"/>
                <a:cs typeface="American Typewriter"/>
              </a:rPr>
              <a:t>ed</a:t>
            </a:r>
            <a:r>
              <a:rPr dirty="0" sz="1450" spc="-30">
                <a:latin typeface="American Typewriter"/>
                <a:cs typeface="American Typewriter"/>
              </a:rPr>
              <a:t> </a:t>
            </a:r>
            <a:r>
              <a:rPr dirty="0" sz="1450" spc="-120">
                <a:latin typeface="American Typewriter"/>
                <a:cs typeface="American Typewriter"/>
              </a:rPr>
              <a:t>plausi</a:t>
            </a:r>
            <a:r>
              <a:rPr dirty="0" sz="1450" spc="-130">
                <a:latin typeface="American Typewriter"/>
                <a:cs typeface="American Typewriter"/>
              </a:rPr>
              <a:t>b</a:t>
            </a:r>
            <a:r>
              <a:rPr dirty="0" sz="1450" spc="-130">
                <a:latin typeface="American Typewriter"/>
                <a:cs typeface="American Typewriter"/>
              </a:rPr>
              <a:t>ility</a:t>
            </a:r>
            <a:r>
              <a:rPr dirty="0" sz="1450" spc="-20">
                <a:latin typeface="American Typewriter"/>
                <a:cs typeface="American Typewriter"/>
              </a:rPr>
              <a:t> </a:t>
            </a:r>
            <a:r>
              <a:rPr dirty="0" sz="1450" spc="-125">
                <a:latin typeface="American Typewriter"/>
                <a:cs typeface="American Typewriter"/>
              </a:rPr>
              <a:t>th</a:t>
            </a:r>
            <a:r>
              <a:rPr dirty="0" sz="1450" spc="-150">
                <a:latin typeface="American Typewriter"/>
                <a:cs typeface="American Typewriter"/>
              </a:rPr>
              <a:t>a</a:t>
            </a:r>
            <a:r>
              <a:rPr dirty="0" sz="1450" spc="-95">
                <a:latin typeface="American Typewriter"/>
                <a:cs typeface="American Typewriter"/>
              </a:rPr>
              <a:t>t</a:t>
            </a:r>
            <a:r>
              <a:rPr dirty="0" sz="1450" spc="-25">
                <a:latin typeface="American Typewriter"/>
                <a:cs typeface="American Typewriter"/>
              </a:rPr>
              <a:t> </a:t>
            </a:r>
            <a:r>
              <a:rPr dirty="0" sz="1450" spc="-100">
                <a:latin typeface="American Typewriter"/>
                <a:cs typeface="American Typewriter"/>
              </a:rPr>
              <a:t>the</a:t>
            </a:r>
            <a:r>
              <a:rPr dirty="0" sz="1450" spc="-20">
                <a:latin typeface="American Typewriter"/>
                <a:cs typeface="American Typewriter"/>
              </a:rPr>
              <a:t> </a:t>
            </a:r>
            <a:r>
              <a:rPr dirty="0" sz="1450" spc="-190">
                <a:latin typeface="American Typewriter"/>
                <a:cs typeface="American Typewriter"/>
              </a:rPr>
              <a:t>1990</a:t>
            </a:r>
            <a:r>
              <a:rPr dirty="0" sz="1450" spc="-105">
                <a:latin typeface="American Typewriter"/>
                <a:cs typeface="American Typewriter"/>
              </a:rPr>
              <a:t>’</a:t>
            </a:r>
            <a:r>
              <a:rPr dirty="0" sz="1450" spc="-145">
                <a:latin typeface="American Typewriter"/>
                <a:cs typeface="American Typewriter"/>
              </a:rPr>
              <a:t>s</a:t>
            </a:r>
            <a:r>
              <a:rPr dirty="0" sz="1450" spc="-25">
                <a:latin typeface="American Typewriter"/>
                <a:cs typeface="American Typewriter"/>
              </a:rPr>
              <a:t> </a:t>
            </a:r>
            <a:r>
              <a:rPr dirty="0" sz="1450" spc="-135">
                <a:latin typeface="American Typewriter"/>
                <a:cs typeface="American Typewriter"/>
              </a:rPr>
              <a:t>e</a:t>
            </a:r>
            <a:r>
              <a:rPr dirty="0" sz="1450" spc="-160">
                <a:latin typeface="American Typewriter"/>
                <a:cs typeface="American Typewriter"/>
              </a:rPr>
              <a:t>r</a:t>
            </a:r>
            <a:r>
              <a:rPr dirty="0" sz="1450" spc="-125">
                <a:latin typeface="American Typewriter"/>
                <a:cs typeface="American Typewriter"/>
              </a:rPr>
              <a:t>a</a:t>
            </a:r>
            <a:r>
              <a:rPr dirty="0" sz="1450" spc="-55">
                <a:latin typeface="American Typewriter"/>
                <a:cs typeface="American Typewriter"/>
              </a:rPr>
              <a:t> </a:t>
            </a:r>
            <a:r>
              <a:rPr dirty="0" sz="1450" spc="-135">
                <a:latin typeface="American Typewriter"/>
                <a:cs typeface="American Typewriter"/>
              </a:rPr>
              <a:t>in</a:t>
            </a:r>
            <a:r>
              <a:rPr dirty="0" sz="1450" spc="-160">
                <a:latin typeface="American Typewriter"/>
                <a:cs typeface="American Typewriter"/>
              </a:rPr>
              <a:t>c</a:t>
            </a:r>
            <a:r>
              <a:rPr dirty="0" sz="1450" spc="-120">
                <a:latin typeface="American Typewriter"/>
                <a:cs typeface="American Typewriter"/>
              </a:rPr>
              <a:t>orpo</a:t>
            </a:r>
            <a:r>
              <a:rPr dirty="0" sz="1450" spc="-130">
                <a:latin typeface="American Typewriter"/>
                <a:cs typeface="American Typewriter"/>
              </a:rPr>
              <a:t>r</a:t>
            </a:r>
            <a:r>
              <a:rPr dirty="0" sz="1450" spc="-140">
                <a:latin typeface="American Typewriter"/>
                <a:cs typeface="American Typewriter"/>
              </a:rPr>
              <a:t>a</a:t>
            </a:r>
            <a:r>
              <a:rPr dirty="0" sz="1450" spc="-110">
                <a:latin typeface="American Typewriter"/>
                <a:cs typeface="American Typewriter"/>
              </a:rPr>
              <a:t>t</a:t>
            </a:r>
            <a:r>
              <a:rPr dirty="0" sz="1450" spc="-75">
                <a:latin typeface="American Typewriter"/>
                <a:cs typeface="American Typewriter"/>
              </a:rPr>
              <a:t>ed</a:t>
            </a:r>
            <a:r>
              <a:rPr dirty="0" sz="1450" spc="-20">
                <a:latin typeface="American Typewriter"/>
                <a:cs typeface="American Typewriter"/>
              </a:rPr>
              <a:t> </a:t>
            </a:r>
            <a:r>
              <a:rPr dirty="0" sz="1450" spc="-150">
                <a:latin typeface="American Typewriter"/>
                <a:cs typeface="American Typewriter"/>
              </a:rPr>
              <a:t>mo</a:t>
            </a:r>
            <a:r>
              <a:rPr dirty="0" sz="1450" spc="-120">
                <a:latin typeface="American Typewriter"/>
                <a:cs typeface="American Typewriter"/>
              </a:rPr>
              <a:t>r</a:t>
            </a:r>
            <a:r>
              <a:rPr dirty="0" sz="1450" spc="-40">
                <a:latin typeface="American Typewriter"/>
                <a:cs typeface="American Typewriter"/>
              </a:rPr>
              <a:t>e</a:t>
            </a:r>
            <a:r>
              <a:rPr dirty="0" sz="1450" spc="-35">
                <a:latin typeface="American Typewriter"/>
                <a:cs typeface="American Typewriter"/>
              </a:rPr>
              <a:t> </a:t>
            </a:r>
            <a:r>
              <a:rPr dirty="0" sz="1450" spc="-130">
                <a:latin typeface="American Typewriter"/>
                <a:cs typeface="American Typewriter"/>
              </a:rPr>
              <a:t>Signe</a:t>
            </a:r>
            <a:r>
              <a:rPr dirty="0" sz="1450" spc="-140">
                <a:latin typeface="American Typewriter"/>
                <a:cs typeface="American Typewriter"/>
              </a:rPr>
              <a:t>d</a:t>
            </a:r>
            <a:r>
              <a:rPr dirty="0" sz="1450" spc="-15">
                <a:latin typeface="American Typewriter"/>
                <a:cs typeface="American Typewriter"/>
              </a:rPr>
              <a:t> </a:t>
            </a:r>
            <a:r>
              <a:rPr dirty="0" sz="1450" spc="-150">
                <a:latin typeface="American Typewriter"/>
                <a:cs typeface="American Typewriter"/>
              </a:rPr>
              <a:t>Englis</a:t>
            </a:r>
            <a:r>
              <a:rPr dirty="0" sz="1450" spc="-185">
                <a:latin typeface="American Typewriter"/>
                <a:cs typeface="American Typewriter"/>
              </a:rPr>
              <a:t>h</a:t>
            </a:r>
            <a:r>
              <a:rPr dirty="0" sz="1450" spc="-15">
                <a:latin typeface="American Typewriter"/>
                <a:cs typeface="American Typewriter"/>
              </a:rPr>
              <a:t> </a:t>
            </a:r>
            <a:r>
              <a:rPr dirty="0" sz="1450" spc="-135">
                <a:latin typeface="American Typewriter"/>
                <a:cs typeface="American Typewriter"/>
              </a:rPr>
              <a:t>and</a:t>
            </a:r>
            <a:r>
              <a:rPr dirty="0" sz="1450" spc="-25">
                <a:latin typeface="American Typewriter"/>
                <a:cs typeface="American Typewriter"/>
              </a:rPr>
              <a:t> </a:t>
            </a:r>
            <a:r>
              <a:rPr dirty="0" sz="1450" spc="-110">
                <a:latin typeface="American Typewriter"/>
                <a:cs typeface="American Typewriter"/>
              </a:rPr>
              <a:t>Co</a:t>
            </a:r>
            <a:r>
              <a:rPr dirty="0" sz="1450" spc="-130">
                <a:latin typeface="American Typewriter"/>
                <a:cs typeface="American Typewriter"/>
              </a:rPr>
              <a:t>n</a:t>
            </a:r>
            <a:r>
              <a:rPr dirty="0" sz="1450" spc="-114">
                <a:latin typeface="American Typewriter"/>
                <a:cs typeface="American Typewriter"/>
              </a:rPr>
              <a:t>t</a:t>
            </a:r>
            <a:r>
              <a:rPr dirty="0" sz="1450" spc="-114">
                <a:latin typeface="American Typewriter"/>
                <a:cs typeface="American Typewriter"/>
              </a:rPr>
              <a:t>act</a:t>
            </a:r>
            <a:r>
              <a:rPr dirty="0" sz="1450" spc="-20">
                <a:latin typeface="American Typewriter"/>
                <a:cs typeface="American Typewriter"/>
              </a:rPr>
              <a:t> </a:t>
            </a:r>
            <a:r>
              <a:rPr dirty="0" sz="1450" spc="-160">
                <a:latin typeface="American Typewriter"/>
                <a:cs typeface="American Typewriter"/>
              </a:rPr>
              <a:t>Sign</a:t>
            </a:r>
            <a:r>
              <a:rPr dirty="0" sz="1450" spc="-80">
                <a:latin typeface="American Typewriter"/>
                <a:cs typeface="American Typewriter"/>
              </a:rPr>
              <a:t> </a:t>
            </a:r>
            <a:r>
              <a:rPr dirty="0" sz="1450" spc="-100">
                <a:latin typeface="American Typewriter"/>
                <a:cs typeface="American Typewriter"/>
              </a:rPr>
              <a:t>f</a:t>
            </a:r>
            <a:r>
              <a:rPr dirty="0" sz="1450" spc="-80">
                <a:latin typeface="American Typewriter"/>
                <a:cs typeface="American Typewriter"/>
              </a:rPr>
              <a:t>e</a:t>
            </a:r>
            <a:r>
              <a:rPr dirty="0" sz="1450" spc="-105">
                <a:latin typeface="American Typewriter"/>
                <a:cs typeface="American Typewriter"/>
              </a:rPr>
              <a:t>a</a:t>
            </a:r>
            <a:r>
              <a:rPr dirty="0" sz="1450" spc="-150">
                <a:latin typeface="American Typewriter"/>
                <a:cs typeface="American Typewriter"/>
              </a:rPr>
              <a:t>tu</a:t>
            </a:r>
            <a:r>
              <a:rPr dirty="0" sz="1450" spc="-165">
                <a:latin typeface="American Typewriter"/>
                <a:cs typeface="American Typewriter"/>
              </a:rPr>
              <a:t>r</a:t>
            </a:r>
            <a:r>
              <a:rPr dirty="0" sz="1450" spc="-90">
                <a:latin typeface="American Typewriter"/>
                <a:cs typeface="American Typewriter"/>
              </a:rPr>
              <a:t>es</a:t>
            </a:r>
            <a:r>
              <a:rPr dirty="0" sz="1450" spc="-35">
                <a:latin typeface="American Typewriter"/>
                <a:cs typeface="American Typewriter"/>
              </a:rPr>
              <a:t> </a:t>
            </a:r>
            <a:r>
              <a:rPr dirty="0" sz="1450" spc="-114">
                <a:latin typeface="American Typewriter"/>
                <a:cs typeface="American Typewriter"/>
              </a:rPr>
              <a:t>while</a:t>
            </a:r>
            <a:r>
              <a:rPr dirty="0" sz="1450" spc="-30">
                <a:latin typeface="American Typewriter"/>
                <a:cs typeface="American Typewriter"/>
              </a:rPr>
              <a:t> </a:t>
            </a:r>
            <a:r>
              <a:rPr dirty="0" sz="1450" spc="-100">
                <a:latin typeface="American Typewriter"/>
                <a:cs typeface="American Typewriter"/>
              </a:rPr>
              <a:t>the</a:t>
            </a:r>
            <a:r>
              <a:rPr dirty="0" sz="1450" spc="-30">
                <a:latin typeface="American Typewriter"/>
                <a:cs typeface="American Typewriter"/>
              </a:rPr>
              <a:t> </a:t>
            </a:r>
            <a:r>
              <a:rPr dirty="0" sz="1450" spc="-190">
                <a:latin typeface="American Typewriter"/>
                <a:cs typeface="American Typewriter"/>
              </a:rPr>
              <a:t>2000</a:t>
            </a:r>
            <a:r>
              <a:rPr dirty="0" sz="1450" spc="-105">
                <a:latin typeface="American Typewriter"/>
                <a:cs typeface="American Typewriter"/>
              </a:rPr>
              <a:t>’</a:t>
            </a:r>
            <a:r>
              <a:rPr dirty="0" sz="1450" spc="-145">
                <a:latin typeface="American Typewriter"/>
                <a:cs typeface="American Typewriter"/>
              </a:rPr>
              <a:t>s</a:t>
            </a:r>
            <a:r>
              <a:rPr dirty="0" sz="1450" spc="-20">
                <a:latin typeface="American Typewriter"/>
                <a:cs typeface="American Typewriter"/>
              </a:rPr>
              <a:t> </a:t>
            </a:r>
            <a:r>
              <a:rPr dirty="0" sz="1450" spc="-135">
                <a:latin typeface="American Typewriter"/>
                <a:cs typeface="American Typewriter"/>
              </a:rPr>
              <a:t>e</a:t>
            </a:r>
            <a:r>
              <a:rPr dirty="0" sz="1450" spc="-160">
                <a:latin typeface="American Typewriter"/>
                <a:cs typeface="American Typewriter"/>
              </a:rPr>
              <a:t>r</a:t>
            </a:r>
            <a:r>
              <a:rPr dirty="0" sz="1450" spc="-125">
                <a:latin typeface="American Typewriter"/>
                <a:cs typeface="American Typewriter"/>
              </a:rPr>
              <a:t>a</a:t>
            </a:r>
            <a:r>
              <a:rPr dirty="0" sz="1450" spc="-35">
                <a:latin typeface="American Typewriter"/>
                <a:cs typeface="American Typewriter"/>
              </a:rPr>
              <a:t> </a:t>
            </a:r>
            <a:r>
              <a:rPr dirty="0" sz="1450" spc="-110">
                <a:latin typeface="American Typewriter"/>
                <a:cs typeface="American Typewriter"/>
              </a:rPr>
              <a:t>used</a:t>
            </a:r>
            <a:r>
              <a:rPr dirty="0" sz="1450" spc="-30">
                <a:latin typeface="American Typewriter"/>
                <a:cs typeface="American Typewriter"/>
              </a:rPr>
              <a:t> </a:t>
            </a:r>
            <a:r>
              <a:rPr dirty="0" sz="1450" spc="-150">
                <a:latin typeface="American Typewriter"/>
                <a:cs typeface="American Typewriter"/>
              </a:rPr>
              <a:t>mo</a:t>
            </a:r>
            <a:r>
              <a:rPr dirty="0" sz="1450" spc="-120">
                <a:latin typeface="American Typewriter"/>
                <a:cs typeface="American Typewriter"/>
              </a:rPr>
              <a:t>r</a:t>
            </a:r>
            <a:r>
              <a:rPr dirty="0" sz="1450" spc="-40">
                <a:latin typeface="American Typewriter"/>
                <a:cs typeface="American Typewriter"/>
              </a:rPr>
              <a:t>e</a:t>
            </a:r>
            <a:r>
              <a:rPr dirty="0" sz="1450" spc="-35">
                <a:latin typeface="American Typewriter"/>
                <a:cs typeface="American Typewriter"/>
              </a:rPr>
              <a:t> </a:t>
            </a:r>
            <a:r>
              <a:rPr dirty="0" sz="1450" spc="-265">
                <a:latin typeface="American Typewriter"/>
                <a:cs typeface="American Typewriter"/>
              </a:rPr>
              <a:t>ASL</a:t>
            </a:r>
            <a:r>
              <a:rPr dirty="0" sz="1450" spc="-30">
                <a:latin typeface="American Typewriter"/>
                <a:cs typeface="American Typewriter"/>
              </a:rPr>
              <a:t> </a:t>
            </a:r>
            <a:r>
              <a:rPr dirty="0" sz="1450" spc="-100">
                <a:latin typeface="American Typewriter"/>
                <a:cs typeface="American Typewriter"/>
              </a:rPr>
              <a:t>f</a:t>
            </a:r>
            <a:r>
              <a:rPr dirty="0" sz="1450" spc="-80">
                <a:latin typeface="American Typewriter"/>
                <a:cs typeface="American Typewriter"/>
              </a:rPr>
              <a:t>e</a:t>
            </a:r>
            <a:r>
              <a:rPr dirty="0" sz="1450" spc="-105">
                <a:latin typeface="American Typewriter"/>
                <a:cs typeface="American Typewriter"/>
              </a:rPr>
              <a:t>a</a:t>
            </a:r>
            <a:r>
              <a:rPr dirty="0" sz="1450" spc="-150">
                <a:latin typeface="American Typewriter"/>
                <a:cs typeface="American Typewriter"/>
              </a:rPr>
              <a:t>tu</a:t>
            </a:r>
            <a:r>
              <a:rPr dirty="0" sz="1450" spc="-165">
                <a:latin typeface="American Typewriter"/>
                <a:cs typeface="American Typewriter"/>
              </a:rPr>
              <a:t>r</a:t>
            </a:r>
            <a:r>
              <a:rPr dirty="0" sz="1450" spc="-70">
                <a:latin typeface="American Typewriter"/>
                <a:cs typeface="American Typewriter"/>
              </a:rPr>
              <a:t>es.</a:t>
            </a:r>
            <a:r>
              <a:rPr dirty="0" sz="1450">
                <a:latin typeface="American Typewriter"/>
                <a:cs typeface="American Typewriter"/>
              </a:rPr>
              <a:t> </a:t>
            </a:r>
            <a:r>
              <a:rPr dirty="0" sz="1450" spc="-60">
                <a:latin typeface="American Typewriter"/>
                <a:cs typeface="American Typewriter"/>
              </a:rPr>
              <a:t> </a:t>
            </a:r>
            <a:r>
              <a:rPr dirty="0" sz="1450" spc="-145">
                <a:latin typeface="American Typewriter"/>
                <a:cs typeface="American Typewriter"/>
              </a:rPr>
              <a:t>It</a:t>
            </a:r>
            <a:r>
              <a:rPr dirty="0" sz="1450" spc="-95">
                <a:latin typeface="American Typewriter"/>
                <a:cs typeface="American Typewriter"/>
              </a:rPr>
              <a:t> </a:t>
            </a:r>
            <a:r>
              <a:rPr dirty="0" sz="1450" spc="-125">
                <a:latin typeface="American Typewriter"/>
                <a:cs typeface="American Typewriter"/>
              </a:rPr>
              <a:t>seem</a:t>
            </a:r>
            <a:r>
              <a:rPr dirty="0" sz="1450" spc="-95">
                <a:latin typeface="American Typewriter"/>
                <a:cs typeface="American Typewriter"/>
              </a:rPr>
              <a:t>s</a:t>
            </a:r>
            <a:r>
              <a:rPr dirty="0" sz="1450" spc="-30">
                <a:latin typeface="American Typewriter"/>
                <a:cs typeface="American Typewriter"/>
              </a:rPr>
              <a:t> </a:t>
            </a:r>
            <a:r>
              <a:rPr dirty="0" sz="1450" spc="-135">
                <a:latin typeface="American Typewriter"/>
                <a:cs typeface="American Typewriter"/>
              </a:rPr>
              <a:t>as</a:t>
            </a:r>
            <a:r>
              <a:rPr dirty="0" sz="1450" spc="-35">
                <a:latin typeface="American Typewriter"/>
                <a:cs typeface="American Typewriter"/>
              </a:rPr>
              <a:t> </a:t>
            </a:r>
            <a:r>
              <a:rPr dirty="0" sz="1450" spc="-105">
                <a:latin typeface="American Typewriter"/>
                <a:cs typeface="American Typewriter"/>
              </a:rPr>
              <a:t>thou</a:t>
            </a:r>
            <a:r>
              <a:rPr dirty="0" sz="1450" spc="-130">
                <a:latin typeface="American Typewriter"/>
                <a:cs typeface="American Typewriter"/>
              </a:rPr>
              <a:t>gh</a:t>
            </a:r>
            <a:r>
              <a:rPr dirty="0" sz="1450" spc="-20">
                <a:latin typeface="American Typewriter"/>
                <a:cs typeface="American Typewriter"/>
              </a:rPr>
              <a:t> </a:t>
            </a:r>
            <a:r>
              <a:rPr dirty="0" sz="1450" spc="-100">
                <a:latin typeface="American Typewriter"/>
                <a:cs typeface="American Typewriter"/>
              </a:rPr>
              <a:t>the</a:t>
            </a:r>
            <a:r>
              <a:rPr dirty="0" sz="1450" spc="-30">
                <a:latin typeface="American Typewriter"/>
                <a:cs typeface="American Typewriter"/>
              </a:rPr>
              <a:t> </a:t>
            </a:r>
            <a:r>
              <a:rPr dirty="0" sz="1450" spc="-170">
                <a:latin typeface="American Typewriter"/>
                <a:cs typeface="American Typewriter"/>
              </a:rPr>
              <a:t>N</a:t>
            </a:r>
            <a:r>
              <a:rPr dirty="0" sz="1450" spc="-145">
                <a:latin typeface="American Typewriter"/>
                <a:cs typeface="American Typewriter"/>
              </a:rPr>
              <a:t>a</a:t>
            </a:r>
            <a:r>
              <a:rPr dirty="0" sz="1450" spc="-110">
                <a:latin typeface="American Typewriter"/>
                <a:cs typeface="American Typewriter"/>
              </a:rPr>
              <a:t>tional</a:t>
            </a:r>
            <a:r>
              <a:rPr dirty="0" sz="1450" spc="-20">
                <a:latin typeface="American Typewriter"/>
                <a:cs typeface="American Typewriter"/>
              </a:rPr>
              <a:t> </a:t>
            </a:r>
            <a:r>
              <a:rPr dirty="0" sz="1450" spc="-220">
                <a:latin typeface="American Typewriter"/>
                <a:cs typeface="American Typewriter"/>
              </a:rPr>
              <a:t>A</a:t>
            </a:r>
            <a:r>
              <a:rPr dirty="0" sz="1450" spc="-204">
                <a:latin typeface="American Typewriter"/>
                <a:cs typeface="American Typewriter"/>
              </a:rPr>
              <a:t>n</a:t>
            </a:r>
            <a:r>
              <a:rPr dirty="0" sz="1450" spc="-120">
                <a:latin typeface="American Typewriter"/>
                <a:cs typeface="American Typewriter"/>
              </a:rPr>
              <a:t>them</a:t>
            </a:r>
            <a:r>
              <a:rPr dirty="0" sz="1450" spc="-25">
                <a:latin typeface="American Typewriter"/>
                <a:cs typeface="American Typewriter"/>
              </a:rPr>
              <a:t> </a:t>
            </a:r>
            <a:r>
              <a:rPr dirty="0" sz="1450" spc="-90">
                <a:latin typeface="American Typewriter"/>
                <a:cs typeface="American Typewriter"/>
              </a:rPr>
              <a:t>i</a:t>
            </a:r>
            <a:r>
              <a:rPr dirty="0" sz="1450" spc="-204">
                <a:latin typeface="American Typewriter"/>
                <a:cs typeface="American Typewriter"/>
              </a:rPr>
              <a:t>n</a:t>
            </a:r>
            <a:r>
              <a:rPr dirty="0" sz="1450" spc="-110">
                <a:latin typeface="American Typewriter"/>
                <a:cs typeface="American Typewriter"/>
              </a:rPr>
              <a:t>t</a:t>
            </a:r>
            <a:r>
              <a:rPr dirty="0" sz="1450" spc="-145">
                <a:latin typeface="American Typewriter"/>
                <a:cs typeface="American Typewriter"/>
              </a:rPr>
              <a:t>erp</a:t>
            </a:r>
            <a:r>
              <a:rPr dirty="0" sz="1450" spc="-155">
                <a:latin typeface="American Typewriter"/>
                <a:cs typeface="American Typewriter"/>
              </a:rPr>
              <a:t>r</a:t>
            </a:r>
            <a:r>
              <a:rPr dirty="0" sz="1450" spc="-50">
                <a:latin typeface="American Typewriter"/>
                <a:cs typeface="American Typewriter"/>
              </a:rPr>
              <a:t>e</a:t>
            </a:r>
            <a:r>
              <a:rPr dirty="0" sz="1450" spc="-114">
                <a:latin typeface="American Typewriter"/>
                <a:cs typeface="American Typewriter"/>
              </a:rPr>
              <a:t>t</a:t>
            </a:r>
            <a:r>
              <a:rPr dirty="0" sz="1450" spc="-140">
                <a:latin typeface="American Typewriter"/>
                <a:cs typeface="American Typewriter"/>
              </a:rPr>
              <a:t>a</a:t>
            </a:r>
            <a:r>
              <a:rPr dirty="0" sz="1450" spc="-80">
                <a:latin typeface="American Typewriter"/>
                <a:cs typeface="American Typewriter"/>
              </a:rPr>
              <a:t>tio</a:t>
            </a:r>
            <a:r>
              <a:rPr dirty="0" sz="1450" spc="-155">
                <a:latin typeface="American Typewriter"/>
                <a:cs typeface="American Typewriter"/>
              </a:rPr>
              <a:t>ns</a:t>
            </a:r>
            <a:r>
              <a:rPr dirty="0" sz="1450" spc="-75">
                <a:latin typeface="American Typewriter"/>
                <a:cs typeface="American Typewriter"/>
              </a:rPr>
              <a:t> </a:t>
            </a:r>
            <a:r>
              <a:rPr dirty="0" sz="1450" spc="-120">
                <a:latin typeface="American Typewriter"/>
                <a:cs typeface="American Typewriter"/>
              </a:rPr>
              <a:t>f</a:t>
            </a:r>
            <a:r>
              <a:rPr dirty="0" sz="1450" spc="-185">
                <a:latin typeface="American Typewriter"/>
                <a:cs typeface="American Typewriter"/>
              </a:rPr>
              <a:t>r</a:t>
            </a:r>
            <a:r>
              <a:rPr dirty="0" sz="1450" spc="-85">
                <a:latin typeface="American Typewriter"/>
                <a:cs typeface="American Typewriter"/>
              </a:rPr>
              <a:t>o</a:t>
            </a:r>
            <a:r>
              <a:rPr dirty="0" sz="1450" spc="-135">
                <a:latin typeface="American Typewriter"/>
                <a:cs typeface="American Typewriter"/>
              </a:rPr>
              <a:t>m</a:t>
            </a:r>
            <a:r>
              <a:rPr dirty="0" sz="1450" spc="-30">
                <a:latin typeface="American Typewriter"/>
                <a:cs typeface="American Typewriter"/>
              </a:rPr>
              <a:t> </a:t>
            </a:r>
            <a:r>
              <a:rPr dirty="0" sz="1450" spc="-100">
                <a:latin typeface="American Typewriter"/>
                <a:cs typeface="American Typewriter"/>
              </a:rPr>
              <a:t>the</a:t>
            </a:r>
            <a:r>
              <a:rPr dirty="0" sz="1450" spc="-30">
                <a:latin typeface="American Typewriter"/>
                <a:cs typeface="American Typewriter"/>
              </a:rPr>
              <a:t> </a:t>
            </a:r>
            <a:r>
              <a:rPr dirty="0" sz="1450" spc="-190">
                <a:latin typeface="American Typewriter"/>
                <a:cs typeface="American Typewriter"/>
              </a:rPr>
              <a:t>2000</a:t>
            </a:r>
            <a:r>
              <a:rPr dirty="0" sz="1450" spc="-105">
                <a:latin typeface="American Typewriter"/>
                <a:cs typeface="American Typewriter"/>
              </a:rPr>
              <a:t>’</a:t>
            </a:r>
            <a:r>
              <a:rPr dirty="0" sz="1450" spc="-145">
                <a:latin typeface="American Typewriter"/>
                <a:cs typeface="American Typewriter"/>
              </a:rPr>
              <a:t>s</a:t>
            </a:r>
            <a:r>
              <a:rPr dirty="0" sz="1450" spc="-20">
                <a:latin typeface="American Typewriter"/>
                <a:cs typeface="American Typewriter"/>
              </a:rPr>
              <a:t> </a:t>
            </a:r>
            <a:r>
              <a:rPr dirty="0" sz="1450" spc="-135">
                <a:latin typeface="American Typewriter"/>
                <a:cs typeface="American Typewriter"/>
              </a:rPr>
              <a:t>e</a:t>
            </a:r>
            <a:r>
              <a:rPr dirty="0" sz="1450" spc="-160">
                <a:latin typeface="American Typewriter"/>
                <a:cs typeface="American Typewriter"/>
              </a:rPr>
              <a:t>r</a:t>
            </a:r>
            <a:r>
              <a:rPr dirty="0" sz="1450" spc="-125">
                <a:latin typeface="American Typewriter"/>
                <a:cs typeface="American Typewriter"/>
              </a:rPr>
              <a:t>a</a:t>
            </a:r>
            <a:r>
              <a:rPr dirty="0" sz="1450" spc="-35">
                <a:latin typeface="American Typewriter"/>
                <a:cs typeface="American Typewriter"/>
              </a:rPr>
              <a:t> </a:t>
            </a:r>
            <a:r>
              <a:rPr dirty="0" sz="1450" spc="-135">
                <a:latin typeface="American Typewriter"/>
                <a:cs typeface="American Typewriter"/>
              </a:rPr>
              <a:t>in</a:t>
            </a:r>
            <a:r>
              <a:rPr dirty="0" sz="1450" spc="-160">
                <a:latin typeface="American Typewriter"/>
                <a:cs typeface="American Typewriter"/>
              </a:rPr>
              <a:t>c</a:t>
            </a:r>
            <a:r>
              <a:rPr dirty="0" sz="1450" spc="-114">
                <a:latin typeface="American Typewriter"/>
                <a:cs typeface="American Typewriter"/>
              </a:rPr>
              <a:t>orpo</a:t>
            </a:r>
            <a:r>
              <a:rPr dirty="0" sz="1450" spc="-130">
                <a:latin typeface="American Typewriter"/>
                <a:cs typeface="American Typewriter"/>
              </a:rPr>
              <a:t>r</a:t>
            </a:r>
            <a:r>
              <a:rPr dirty="0" sz="1450" spc="-140">
                <a:latin typeface="American Typewriter"/>
                <a:cs typeface="American Typewriter"/>
              </a:rPr>
              <a:t>a</a:t>
            </a:r>
            <a:r>
              <a:rPr dirty="0" sz="1450" spc="-110">
                <a:latin typeface="American Typewriter"/>
                <a:cs typeface="American Typewriter"/>
              </a:rPr>
              <a:t>t</a:t>
            </a:r>
            <a:r>
              <a:rPr dirty="0" sz="1450" spc="-75">
                <a:latin typeface="American Typewriter"/>
                <a:cs typeface="American Typewriter"/>
              </a:rPr>
              <a:t>ed</a:t>
            </a:r>
            <a:r>
              <a:rPr dirty="0" sz="1450" spc="-20">
                <a:latin typeface="American Typewriter"/>
                <a:cs typeface="American Typewriter"/>
              </a:rPr>
              <a:t> </a:t>
            </a:r>
            <a:r>
              <a:rPr dirty="0" sz="1450" spc="-150">
                <a:latin typeface="American Typewriter"/>
                <a:cs typeface="American Typewriter"/>
              </a:rPr>
              <a:t>mo</a:t>
            </a:r>
            <a:r>
              <a:rPr dirty="0" sz="1450" spc="-120">
                <a:latin typeface="American Typewriter"/>
                <a:cs typeface="American Typewriter"/>
              </a:rPr>
              <a:t>r</a:t>
            </a:r>
            <a:r>
              <a:rPr dirty="0" sz="1450" spc="-40">
                <a:latin typeface="American Typewriter"/>
                <a:cs typeface="American Typewriter"/>
              </a:rPr>
              <a:t>e</a:t>
            </a:r>
            <a:r>
              <a:rPr dirty="0" sz="1450" spc="-35">
                <a:latin typeface="American Typewriter"/>
                <a:cs typeface="American Typewriter"/>
              </a:rPr>
              <a:t> </a:t>
            </a:r>
            <a:r>
              <a:rPr dirty="0" sz="1450" spc="-265">
                <a:latin typeface="American Typewriter"/>
                <a:cs typeface="American Typewriter"/>
              </a:rPr>
              <a:t>ASL</a:t>
            </a:r>
            <a:r>
              <a:rPr dirty="0" sz="1450" spc="-30">
                <a:latin typeface="American Typewriter"/>
                <a:cs typeface="American Typewriter"/>
              </a:rPr>
              <a:t> </a:t>
            </a:r>
            <a:r>
              <a:rPr dirty="0" sz="1450" spc="-100">
                <a:latin typeface="American Typewriter"/>
                <a:cs typeface="American Typewriter"/>
              </a:rPr>
              <a:t>f</a:t>
            </a:r>
            <a:r>
              <a:rPr dirty="0" sz="1450" spc="-80">
                <a:latin typeface="American Typewriter"/>
                <a:cs typeface="American Typewriter"/>
              </a:rPr>
              <a:t>e</a:t>
            </a:r>
            <a:r>
              <a:rPr dirty="0" sz="1450" spc="-105">
                <a:latin typeface="American Typewriter"/>
                <a:cs typeface="American Typewriter"/>
              </a:rPr>
              <a:t>a</a:t>
            </a:r>
            <a:r>
              <a:rPr dirty="0" sz="1450" spc="-150">
                <a:latin typeface="American Typewriter"/>
                <a:cs typeface="American Typewriter"/>
              </a:rPr>
              <a:t>tu</a:t>
            </a:r>
            <a:r>
              <a:rPr dirty="0" sz="1450" spc="-165">
                <a:latin typeface="American Typewriter"/>
                <a:cs typeface="American Typewriter"/>
              </a:rPr>
              <a:t>r</a:t>
            </a:r>
            <a:r>
              <a:rPr dirty="0" sz="1450" spc="-65">
                <a:latin typeface="American Typewriter"/>
                <a:cs typeface="American Typewriter"/>
              </a:rPr>
              <a:t>es:</a:t>
            </a:r>
            <a:r>
              <a:rPr dirty="0" sz="1450" spc="-40">
                <a:latin typeface="American Typewriter"/>
                <a:cs typeface="American Typewriter"/>
              </a:rPr>
              <a:t> </a:t>
            </a:r>
            <a:r>
              <a:rPr dirty="0" sz="1450" spc="-105">
                <a:latin typeface="American Typewriter"/>
                <a:cs typeface="American Typewriter"/>
              </a:rPr>
              <a:t>depictio</a:t>
            </a:r>
            <a:r>
              <a:rPr dirty="0" sz="1450" spc="-130">
                <a:latin typeface="American Typewriter"/>
                <a:cs typeface="American Typewriter"/>
              </a:rPr>
              <a:t>n</a:t>
            </a:r>
            <a:r>
              <a:rPr dirty="0" sz="1450" spc="-15">
                <a:latin typeface="American Typewriter"/>
                <a:cs typeface="American Typewriter"/>
              </a:rPr>
              <a:t> </a:t>
            </a:r>
            <a:r>
              <a:rPr dirty="0" sz="1450" spc="-135">
                <a:latin typeface="American Typewriter"/>
                <a:cs typeface="American Typewriter"/>
              </a:rPr>
              <a:t>and</a:t>
            </a:r>
            <a:r>
              <a:rPr dirty="0" sz="1450" spc="-25">
                <a:latin typeface="American Typewriter"/>
                <a:cs typeface="American Typewriter"/>
              </a:rPr>
              <a:t> </a:t>
            </a:r>
            <a:r>
              <a:rPr dirty="0" sz="1450" spc="-100">
                <a:latin typeface="American Typewriter"/>
                <a:cs typeface="American Typewriter"/>
              </a:rPr>
              <a:t>blends.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471179" y="3179585"/>
            <a:ext cx="4209415" cy="184403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21615" marR="160020" indent="-208915">
              <a:lnSpc>
                <a:spcPct val="132300"/>
              </a:lnSpc>
              <a:buFont typeface="Al Bayan"/>
              <a:buChar char="•"/>
              <a:tabLst>
                <a:tab pos="222250" algn="l"/>
              </a:tabLst>
            </a:pPr>
            <a:r>
              <a:rPr dirty="0" sz="1350" spc="-135">
                <a:latin typeface="American Typewriter"/>
                <a:cs typeface="American Typewriter"/>
              </a:rPr>
              <a:t>Lookin</a:t>
            </a:r>
            <a:r>
              <a:rPr dirty="0" sz="1350" spc="-130">
                <a:latin typeface="American Typewriter"/>
                <a:cs typeface="American Typewriter"/>
              </a:rPr>
              <a:t>g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a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a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la</a:t>
            </a:r>
            <a:r>
              <a:rPr dirty="0" sz="1350" spc="-170">
                <a:latin typeface="American Typewriter"/>
                <a:cs typeface="American Typewriter"/>
              </a:rPr>
              <a:t>r</a:t>
            </a:r>
            <a:r>
              <a:rPr dirty="0" sz="1350" spc="-114">
                <a:latin typeface="American Typewriter"/>
                <a:cs typeface="American Typewriter"/>
              </a:rPr>
              <a:t>g</a:t>
            </a:r>
            <a:r>
              <a:rPr dirty="0" sz="1350" spc="-110">
                <a:latin typeface="American Typewriter"/>
                <a:cs typeface="American Typewriter"/>
              </a:rPr>
              <a:t>er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20">
                <a:latin typeface="American Typewriter"/>
                <a:cs typeface="American Typewriter"/>
              </a:rPr>
              <a:t>numbe</a:t>
            </a:r>
            <a:r>
              <a:rPr dirty="0" sz="1350" spc="-90">
                <a:latin typeface="American Typewriter"/>
                <a:cs typeface="American Typewriter"/>
              </a:rPr>
              <a:t>r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5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35">
                <a:latin typeface="American Typewriter"/>
                <a:cs typeface="American Typewriter"/>
              </a:rPr>
              <a:t>erp</a:t>
            </a:r>
            <a:r>
              <a:rPr dirty="0" sz="1350" spc="-14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t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100">
                <a:latin typeface="American Typewriter"/>
                <a:cs typeface="American Typewriter"/>
              </a:rPr>
              <a:t>tions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65">
                <a:latin typeface="American Typewriter"/>
                <a:cs typeface="American Typewriter"/>
              </a:rPr>
              <a:t>m</a:t>
            </a:r>
            <a:r>
              <a:rPr dirty="0" sz="1350" spc="-125">
                <a:latin typeface="American Typewriter"/>
                <a:cs typeface="American Typewriter"/>
              </a:rPr>
              <a:t>a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85">
                <a:latin typeface="American Typewriter"/>
                <a:cs typeface="American Typewriter"/>
              </a:rPr>
              <a:t> </a:t>
            </a:r>
            <a:r>
              <a:rPr dirty="0" sz="1350" spc="-160">
                <a:latin typeface="American Typewriter"/>
                <a:cs typeface="American Typewriter"/>
              </a:rPr>
              <a:t>p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20">
                <a:latin typeface="American Typewriter"/>
                <a:cs typeface="American Typewriter"/>
              </a:rPr>
              <a:t>o</a:t>
            </a:r>
            <a:r>
              <a:rPr dirty="0" sz="1350" spc="-105">
                <a:latin typeface="American Typewriter"/>
                <a:cs typeface="American Typewriter"/>
              </a:rPr>
              <a:t>vide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55">
                <a:latin typeface="American Typewriter"/>
                <a:cs typeface="American Typewriter"/>
              </a:rPr>
              <a:t>s</a:t>
            </a:r>
            <a:r>
              <a:rPr dirty="0" sz="1350" spc="-120">
                <a:latin typeface="American Typewriter"/>
                <a:cs typeface="American Typewriter"/>
              </a:rPr>
              <a:t>t</a:t>
            </a:r>
            <a:r>
              <a:rPr dirty="0" sz="1350" spc="-175">
                <a:latin typeface="American Typewriter"/>
                <a:cs typeface="American Typewriter"/>
              </a:rPr>
              <a:t>r</a:t>
            </a:r>
            <a:r>
              <a:rPr dirty="0" sz="1350" spc="-95">
                <a:latin typeface="American Typewriter"/>
                <a:cs typeface="American Typewriter"/>
              </a:rPr>
              <a:t>on</a:t>
            </a:r>
            <a:r>
              <a:rPr dirty="0" sz="1350" spc="-95">
                <a:latin typeface="American Typewriter"/>
                <a:cs typeface="American Typewriter"/>
              </a:rPr>
              <a:t>g</a:t>
            </a:r>
            <a:r>
              <a:rPr dirty="0" sz="1350" spc="-110">
                <a:latin typeface="American Typewriter"/>
                <a:cs typeface="American Typewriter"/>
              </a:rPr>
              <a:t>er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e</a:t>
            </a:r>
            <a:r>
              <a:rPr dirty="0" sz="1350" spc="-105">
                <a:latin typeface="American Typewriter"/>
                <a:cs typeface="American Typewriter"/>
              </a:rPr>
              <a:t>vid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10">
                <a:latin typeface="American Typewriter"/>
                <a:cs typeface="American Typewriter"/>
              </a:rPr>
              <a:t>nc</a:t>
            </a:r>
            <a:r>
              <a:rPr dirty="0" sz="1350" spc="-95">
                <a:latin typeface="American Typewriter"/>
                <a:cs typeface="American Typewriter"/>
              </a:rPr>
              <a:t>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90">
                <a:latin typeface="American Typewriter"/>
                <a:cs typeface="American Typewriter"/>
              </a:rPr>
              <a:t>esults.</a:t>
            </a:r>
            <a:endParaRPr sz="1350">
              <a:latin typeface="American Typewriter"/>
              <a:cs typeface="American Typewriter"/>
            </a:endParaRPr>
          </a:p>
          <a:p>
            <a:pPr marL="221615" marR="180975" indent="-208915">
              <a:lnSpc>
                <a:spcPct val="132300"/>
              </a:lnSpc>
              <a:buFont typeface="Al Bayan"/>
              <a:buChar char="•"/>
              <a:tabLst>
                <a:tab pos="222250" algn="l"/>
              </a:tabLst>
            </a:pPr>
            <a:r>
              <a:rPr dirty="0" sz="1350" spc="-120">
                <a:latin typeface="American Typewriter"/>
                <a:cs typeface="American Typewriter"/>
              </a:rPr>
              <a:t>I</a:t>
            </a:r>
            <a:r>
              <a:rPr dirty="0" sz="1350" spc="-215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00">
                <a:latin typeface="American Typewriter"/>
                <a:cs typeface="American Typewriter"/>
              </a:rPr>
              <a:t>r</a:t>
            </a:r>
            <a:r>
              <a:rPr dirty="0" sz="1350" spc="-105">
                <a:latin typeface="American Typewriter"/>
                <a:cs typeface="American Typewriter"/>
              </a:rPr>
              <a:t>vi</a:t>
            </a:r>
            <a:r>
              <a:rPr dirty="0" sz="1350" spc="-140">
                <a:latin typeface="American Typewriter"/>
                <a:cs typeface="American Typewriter"/>
              </a:rPr>
              <a:t>e</a:t>
            </a:r>
            <a:r>
              <a:rPr dirty="0" sz="1350" spc="-125">
                <a:latin typeface="American Typewriter"/>
                <a:cs typeface="American Typewriter"/>
              </a:rPr>
              <a:t>w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with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0">
                <a:latin typeface="American Typewriter"/>
                <a:cs typeface="American Typewriter"/>
              </a:rPr>
              <a:t>i</a:t>
            </a:r>
            <a:r>
              <a:rPr dirty="0" sz="1350" spc="-180">
                <a:latin typeface="American Typewriter"/>
                <a:cs typeface="American Typewriter"/>
              </a:rPr>
              <a:t>n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35">
                <a:latin typeface="American Typewriter"/>
                <a:cs typeface="American Typewriter"/>
              </a:rPr>
              <a:t>erp</a:t>
            </a:r>
            <a:r>
              <a:rPr dirty="0" sz="1350" spc="-145">
                <a:latin typeface="American Typewriter"/>
                <a:cs typeface="American Typewriter"/>
              </a:rPr>
              <a:t>r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14">
                <a:latin typeface="American Typewriter"/>
                <a:cs typeface="American Typewriter"/>
              </a:rPr>
              <a:t>e</a:t>
            </a:r>
            <a:r>
              <a:rPr dirty="0" sz="1350" spc="-140">
                <a:latin typeface="American Typewriter"/>
                <a:cs typeface="American Typewriter"/>
              </a:rPr>
              <a:t>r</a:t>
            </a:r>
            <a:r>
              <a:rPr dirty="0" sz="1350" spc="-135">
                <a:latin typeface="American Typewriter"/>
                <a:cs typeface="American Typewriter"/>
              </a:rPr>
              <a:t>s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85">
                <a:latin typeface="American Typewriter"/>
                <a:cs typeface="American Typewriter"/>
              </a:rPr>
              <a:t>oul</a:t>
            </a:r>
            <a:r>
              <a:rPr dirty="0" sz="1350" spc="-100">
                <a:latin typeface="American Typewriter"/>
                <a:cs typeface="American Typewriter"/>
              </a:rPr>
              <a:t>d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60">
                <a:latin typeface="American Typewriter"/>
                <a:cs typeface="American Typewriter"/>
              </a:rPr>
              <a:t>p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20">
                <a:latin typeface="American Typewriter"/>
                <a:cs typeface="American Typewriter"/>
              </a:rPr>
              <a:t>o</a:t>
            </a:r>
            <a:r>
              <a:rPr dirty="0" sz="1350" spc="-105">
                <a:latin typeface="American Typewriter"/>
                <a:cs typeface="American Typewriter"/>
              </a:rPr>
              <a:t>vide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mo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2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insig</a:t>
            </a:r>
            <a:r>
              <a:rPr dirty="0" sz="1350" spc="-170">
                <a:latin typeface="American Typewriter"/>
                <a:cs typeface="American Typewriter"/>
              </a:rPr>
              <a:t>h</a:t>
            </a:r>
            <a:r>
              <a:rPr dirty="0" sz="1350" spc="-85">
                <a:latin typeface="American Typewriter"/>
                <a:cs typeface="American Typewriter"/>
              </a:rPr>
              <a:t>t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25">
                <a:latin typeface="American Typewriter"/>
                <a:cs typeface="American Typewriter"/>
              </a:rPr>
              <a:t>as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5">
                <a:latin typeface="American Typewriter"/>
                <a:cs typeface="American Typewriter"/>
              </a:rPr>
              <a:t>o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45">
                <a:latin typeface="American Typewriter"/>
                <a:cs typeface="American Typewriter"/>
              </a:rPr>
              <a:t>w</a:t>
            </a:r>
            <a:r>
              <a:rPr dirty="0" sz="1350" spc="-140">
                <a:latin typeface="American Typewriter"/>
                <a:cs typeface="American Typewriter"/>
              </a:rPr>
              <a:t>h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</a:t>
            </a:r>
            <a:r>
              <a:rPr dirty="0" sz="1350" spc="-100">
                <a:latin typeface="American Typewriter"/>
                <a:cs typeface="American Typewriter"/>
              </a:rPr>
              <a:t>e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made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the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sig</a:t>
            </a:r>
            <a:r>
              <a:rPr dirty="0" sz="1350" spc="-155">
                <a:latin typeface="American Typewriter"/>
                <a:cs typeface="American Typewriter"/>
              </a:rPr>
              <a:t>n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00">
                <a:latin typeface="American Typewriter"/>
                <a:cs typeface="American Typewriter"/>
              </a:rPr>
              <a:t>choices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th</a:t>
            </a:r>
            <a:r>
              <a:rPr dirty="0" sz="1350" spc="-100">
                <a:latin typeface="American Typewriter"/>
                <a:cs typeface="American Typewriter"/>
              </a:rPr>
              <a:t>e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did.</a:t>
            </a:r>
            <a:endParaRPr sz="1350">
              <a:latin typeface="American Typewriter"/>
              <a:cs typeface="American Typewriter"/>
            </a:endParaRPr>
          </a:p>
          <a:p>
            <a:pPr marL="221615" marR="5080" indent="-208915">
              <a:lnSpc>
                <a:spcPct val="132300"/>
              </a:lnSpc>
              <a:buFont typeface="Al Bayan"/>
              <a:buChar char="•"/>
              <a:tabLst>
                <a:tab pos="222250" algn="l"/>
              </a:tabLst>
            </a:pPr>
            <a:r>
              <a:rPr dirty="0" sz="1350" spc="-225">
                <a:latin typeface="American Typewriter"/>
                <a:cs typeface="American Typewriter"/>
              </a:rPr>
              <a:t>A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100">
                <a:latin typeface="American Typewriter"/>
                <a:cs typeface="American Typewriter"/>
              </a:rPr>
              <a:t>esea</a:t>
            </a:r>
            <a:r>
              <a:rPr dirty="0" sz="1350" spc="-114">
                <a:latin typeface="American Typewriter"/>
                <a:cs typeface="American Typewriter"/>
              </a:rPr>
              <a:t>r</a:t>
            </a:r>
            <a:r>
              <a:rPr dirty="0" sz="1350" spc="-120">
                <a:latin typeface="American Typewriter"/>
                <a:cs typeface="American Typewriter"/>
              </a:rPr>
              <a:t>cher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10">
                <a:latin typeface="American Typewriter"/>
                <a:cs typeface="American Typewriter"/>
              </a:rPr>
              <a:t>with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mo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kn</a:t>
            </a:r>
            <a:r>
              <a:rPr dirty="0" sz="1350" spc="-125">
                <a:latin typeface="American Typewriter"/>
                <a:cs typeface="American Typewriter"/>
              </a:rPr>
              <a:t>o</a:t>
            </a:r>
            <a:r>
              <a:rPr dirty="0" sz="1350" spc="-85">
                <a:latin typeface="American Typewriter"/>
                <a:cs typeface="American Typewriter"/>
              </a:rPr>
              <a:t>wled</a:t>
            </a:r>
            <a:r>
              <a:rPr dirty="0" sz="1350" spc="-100">
                <a:latin typeface="American Typewriter"/>
                <a:cs typeface="American Typewriter"/>
              </a:rPr>
              <a:t>g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o</a:t>
            </a:r>
            <a:r>
              <a:rPr dirty="0" sz="1350" spc="-25">
                <a:latin typeface="American Typewriter"/>
                <a:cs typeface="American Typewriter"/>
              </a:rPr>
              <a:t>f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lingui</a:t>
            </a:r>
            <a:r>
              <a:rPr dirty="0" sz="1350" spc="-140">
                <a:latin typeface="American Typewriter"/>
                <a:cs typeface="American Typewriter"/>
              </a:rPr>
              <a:t>s</a:t>
            </a:r>
            <a:r>
              <a:rPr dirty="0" sz="1350" spc="-110">
                <a:latin typeface="American Typewriter"/>
                <a:cs typeface="American Typewriter"/>
              </a:rPr>
              <a:t>tics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125">
                <a:latin typeface="American Typewriter"/>
                <a:cs typeface="American Typewriter"/>
              </a:rPr>
              <a:t>an</a:t>
            </a:r>
            <a:r>
              <a:rPr dirty="0" sz="1350" spc="-55">
                <a:latin typeface="American Typewriter"/>
                <a:cs typeface="American Typewriter"/>
              </a:rPr>
              <a:t> </a:t>
            </a:r>
            <a:r>
              <a:rPr dirty="0" sz="1350" spc="-45">
                <a:latin typeface="American Typewriter"/>
                <a:cs typeface="American Typewriter"/>
              </a:rPr>
              <a:t>b</a:t>
            </a:r>
            <a:r>
              <a:rPr dirty="0" sz="1350" spc="-50">
                <a:latin typeface="American Typewriter"/>
                <a:cs typeface="American Typewriter"/>
              </a:rPr>
              <a:t>e</a:t>
            </a:r>
            <a:r>
              <a:rPr dirty="0" sz="1350" spc="-110">
                <a:latin typeface="American Typewriter"/>
                <a:cs typeface="American Typewriter"/>
              </a:rPr>
              <a:t>t</a:t>
            </a:r>
            <a:r>
              <a:rPr dirty="0" sz="1350" spc="-100">
                <a:latin typeface="American Typewriter"/>
                <a:cs typeface="American Typewriter"/>
              </a:rPr>
              <a:t>t</a:t>
            </a:r>
            <a:r>
              <a:rPr dirty="0" sz="1350" spc="-110">
                <a:latin typeface="American Typewriter"/>
                <a:cs typeface="American Typewriter"/>
              </a:rPr>
              <a:t>er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85">
                <a:latin typeface="American Typewriter"/>
                <a:cs typeface="American Typewriter"/>
              </a:rPr>
              <a:t>ide</a:t>
            </a:r>
            <a:r>
              <a:rPr dirty="0" sz="1350" spc="-130">
                <a:latin typeface="American Typewriter"/>
                <a:cs typeface="American Typewriter"/>
              </a:rPr>
              <a:t>n</a:t>
            </a:r>
            <a:r>
              <a:rPr dirty="0" sz="1350" spc="-85">
                <a:latin typeface="American Typewriter"/>
                <a:cs typeface="American Typewriter"/>
              </a:rPr>
              <a:t>tif</a:t>
            </a:r>
            <a:r>
              <a:rPr dirty="0" sz="1350" spc="-195">
                <a:latin typeface="American Typewriter"/>
                <a:cs typeface="American Typewriter"/>
              </a:rPr>
              <a:t>y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235">
                <a:latin typeface="American Typewriter"/>
                <a:cs typeface="American Typewriter"/>
              </a:rPr>
              <a:t>ASL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90">
                <a:latin typeface="American Typewriter"/>
                <a:cs typeface="American Typewriter"/>
              </a:rPr>
              <a:t>f</a:t>
            </a:r>
            <a:r>
              <a:rPr dirty="0" sz="1350" spc="-65">
                <a:latin typeface="American Typewriter"/>
                <a:cs typeface="American Typewriter"/>
              </a:rPr>
              <a:t>e</a:t>
            </a:r>
            <a:r>
              <a:rPr dirty="0" sz="1350" spc="-85">
                <a:latin typeface="American Typewriter"/>
                <a:cs typeface="American Typewriter"/>
              </a:rPr>
              <a:t>a</a:t>
            </a:r>
            <a:r>
              <a:rPr dirty="0" sz="1350" spc="-135">
                <a:latin typeface="American Typewriter"/>
                <a:cs typeface="American Typewriter"/>
              </a:rPr>
              <a:t>tu</a:t>
            </a:r>
            <a:r>
              <a:rPr dirty="0" sz="1350" spc="-155">
                <a:latin typeface="American Typewriter"/>
                <a:cs typeface="American Typewriter"/>
              </a:rPr>
              <a:t>r</a:t>
            </a:r>
            <a:r>
              <a:rPr dirty="0" sz="1350" spc="-85">
                <a:latin typeface="American Typewriter"/>
                <a:cs typeface="American Typewriter"/>
              </a:rPr>
              <a:t>es</a:t>
            </a:r>
            <a:r>
              <a:rPr dirty="0" sz="1350" spc="-40">
                <a:latin typeface="American Typewriter"/>
                <a:cs typeface="American Typewriter"/>
              </a:rPr>
              <a:t> </a:t>
            </a:r>
            <a:r>
              <a:rPr dirty="0" sz="1350" spc="-114">
                <a:latin typeface="American Typewriter"/>
                <a:cs typeface="American Typewriter"/>
              </a:rPr>
              <a:t>and</a:t>
            </a:r>
            <a:r>
              <a:rPr dirty="0" sz="1350" spc="-35">
                <a:latin typeface="American Typewriter"/>
                <a:cs typeface="American Typewriter"/>
              </a:rPr>
              <a:t> </a:t>
            </a:r>
            <a:r>
              <a:rPr dirty="0" sz="1350" spc="-130">
                <a:latin typeface="American Typewriter"/>
                <a:cs typeface="American Typewriter"/>
              </a:rPr>
              <a:t>c</a:t>
            </a:r>
            <a:r>
              <a:rPr dirty="0" sz="1350" spc="-95">
                <a:latin typeface="American Typewriter"/>
                <a:cs typeface="American Typewriter"/>
              </a:rPr>
              <a:t>onclud</a:t>
            </a:r>
            <a:r>
              <a:rPr dirty="0" sz="1350" spc="-90">
                <a:latin typeface="American Typewriter"/>
                <a:cs typeface="American Typewriter"/>
              </a:rPr>
              <a:t>e</a:t>
            </a:r>
            <a:r>
              <a:rPr dirty="0" sz="1350" spc="-30">
                <a:latin typeface="American Typewriter"/>
                <a:cs typeface="American Typewriter"/>
              </a:rPr>
              <a:t> </a:t>
            </a:r>
            <a:r>
              <a:rPr dirty="0" sz="1350" spc="-140">
                <a:latin typeface="American Typewriter"/>
                <a:cs typeface="American Typewriter"/>
              </a:rPr>
              <a:t>mo</a:t>
            </a:r>
            <a:r>
              <a:rPr dirty="0" sz="1350" spc="-120">
                <a:latin typeface="American Typewriter"/>
                <a:cs typeface="American Typewriter"/>
              </a:rPr>
              <a:t>r</a:t>
            </a:r>
            <a:r>
              <a:rPr dirty="0" sz="1350" spc="-40">
                <a:latin typeface="American Typewriter"/>
                <a:cs typeface="American Typewriter"/>
              </a:rPr>
              <a:t>e</a:t>
            </a:r>
            <a:r>
              <a:rPr dirty="0" sz="1350" spc="-25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v</a:t>
            </a:r>
            <a:r>
              <a:rPr dirty="0" sz="1350" spc="-105">
                <a:latin typeface="American Typewriter"/>
                <a:cs typeface="American Typewriter"/>
              </a:rPr>
              <a:t>alid</a:t>
            </a:r>
            <a:r>
              <a:rPr dirty="0" sz="1350" spc="-60">
                <a:latin typeface="American Typewriter"/>
                <a:cs typeface="American Typewriter"/>
              </a:rPr>
              <a:t> </a:t>
            </a:r>
            <a:r>
              <a:rPr dirty="0" sz="1350" spc="-215">
                <a:latin typeface="American Typewriter"/>
                <a:cs typeface="American Typewriter"/>
              </a:rPr>
              <a:t>r</a:t>
            </a:r>
            <a:r>
              <a:rPr dirty="0" sz="1350" spc="-90">
                <a:latin typeface="American Typewriter"/>
                <a:cs typeface="American Typewriter"/>
              </a:rPr>
              <a:t>esults.</a:t>
            </a:r>
            <a:endParaRPr sz="1350">
              <a:latin typeface="American Typewriter"/>
              <a:cs typeface="American Typewriter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502242" y="2783928"/>
            <a:ext cx="3024505" cy="21145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450" spc="-315" b="1">
                <a:solidFill>
                  <a:srgbClr val="943735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20" b="1">
                <a:solidFill>
                  <a:srgbClr val="943735"/>
                </a:solidFill>
                <a:latin typeface="American Typewriter"/>
                <a:cs typeface="American Typewriter"/>
              </a:rPr>
              <a:t>e</a:t>
            </a:r>
            <a:r>
              <a:rPr dirty="0" sz="1450" spc="-120" b="1">
                <a:solidFill>
                  <a:srgbClr val="943735"/>
                </a:solidFill>
                <a:latin typeface="American Typewriter"/>
                <a:cs typeface="American Typewriter"/>
              </a:rPr>
              <a:t>c</a:t>
            </a:r>
            <a:r>
              <a:rPr dirty="0" sz="1450" spc="-150" b="1">
                <a:solidFill>
                  <a:srgbClr val="943735"/>
                </a:solidFill>
                <a:latin typeface="American Typewriter"/>
                <a:cs typeface="American Typewriter"/>
              </a:rPr>
              <a:t>ommend</a:t>
            </a:r>
            <a:r>
              <a:rPr dirty="0" sz="1450" spc="-135" b="1">
                <a:solidFill>
                  <a:srgbClr val="943735"/>
                </a:solidFill>
                <a:latin typeface="American Typewriter"/>
                <a:cs typeface="American Typewriter"/>
              </a:rPr>
              <a:t>a</a:t>
            </a:r>
            <a:r>
              <a:rPr dirty="0" sz="1450" spc="-145" b="1">
                <a:solidFill>
                  <a:srgbClr val="943735"/>
                </a:solidFill>
                <a:latin typeface="American Typewriter"/>
                <a:cs typeface="American Typewriter"/>
              </a:rPr>
              <a:t>tions</a:t>
            </a:r>
            <a:r>
              <a:rPr dirty="0" sz="1450" spc="-35" b="1">
                <a:solidFill>
                  <a:srgbClr val="943735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45" b="1">
                <a:solidFill>
                  <a:srgbClr val="943735"/>
                </a:solidFill>
                <a:latin typeface="American Typewriter"/>
                <a:cs typeface="American Typewriter"/>
              </a:rPr>
              <a:t>f</a:t>
            </a:r>
            <a:r>
              <a:rPr dirty="0" sz="1450" spc="-125" b="1">
                <a:solidFill>
                  <a:srgbClr val="943735"/>
                </a:solidFill>
                <a:latin typeface="American Typewriter"/>
                <a:cs typeface="American Typewriter"/>
              </a:rPr>
              <a:t>or</a:t>
            </a:r>
            <a:r>
              <a:rPr dirty="0" sz="1450" spc="-35" b="1">
                <a:solidFill>
                  <a:srgbClr val="943735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160" b="1">
                <a:solidFill>
                  <a:srgbClr val="943735"/>
                </a:solidFill>
                <a:latin typeface="American Typewriter"/>
                <a:cs typeface="American Typewriter"/>
              </a:rPr>
              <a:t>furthe</a:t>
            </a:r>
            <a:r>
              <a:rPr dirty="0" sz="1450" spc="-150" b="1">
                <a:solidFill>
                  <a:srgbClr val="943735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25" b="1">
                <a:solidFill>
                  <a:srgbClr val="943735"/>
                </a:solidFill>
                <a:latin typeface="American Typewriter"/>
                <a:cs typeface="American Typewriter"/>
              </a:rPr>
              <a:t> </a:t>
            </a:r>
            <a:r>
              <a:rPr dirty="0" sz="1450" spc="-245" b="1">
                <a:solidFill>
                  <a:srgbClr val="943735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35" b="1">
                <a:solidFill>
                  <a:srgbClr val="943735"/>
                </a:solidFill>
                <a:latin typeface="American Typewriter"/>
                <a:cs typeface="American Typewriter"/>
              </a:rPr>
              <a:t>esea</a:t>
            </a:r>
            <a:r>
              <a:rPr dirty="0" sz="1450" spc="-145" b="1">
                <a:solidFill>
                  <a:srgbClr val="943735"/>
                </a:solidFill>
                <a:latin typeface="American Typewriter"/>
                <a:cs typeface="American Typewriter"/>
              </a:rPr>
              <a:t>r</a:t>
            </a:r>
            <a:r>
              <a:rPr dirty="0" sz="1450" spc="-170" b="1">
                <a:solidFill>
                  <a:srgbClr val="943735"/>
                </a:solidFill>
                <a:latin typeface="American Typewriter"/>
                <a:cs typeface="American Typewriter"/>
              </a:rPr>
              <a:t>ch</a:t>
            </a:r>
            <a:endParaRPr sz="1450">
              <a:latin typeface="American Typewriter"/>
              <a:cs typeface="American Typewriter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4944002" y="6007496"/>
            <a:ext cx="10216093" cy="438276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Graphicsland/MakeSigns.com</dc:creator>
  <cp:keywords>scientific, research, template, custom, poster, presentation, symposium, printing, powerpoint, create, design, example, sample, download</cp:keywords>
  <dc:subject>Free Research Poster</dc:subject>
  <dc:title>Example of a scientific poster</dc:title>
  <dcterms:created xsi:type="dcterms:W3CDTF">2017-07-20T11:26:27Z</dcterms:created>
  <dcterms:modified xsi:type="dcterms:W3CDTF">2017-07-20T11:26:27Z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2015-05-19T00:00:00Z</vt:filetime>
  </property>
  <property fmtid="{D5CDD505-2E9C-101B-9397-08002B2CF9AE}" pid="3" name="LastSaved">
    <vt:filetime>2017-07-20T00:00:00Z</vt:filetime>
  </property>
</Properties>
</file>