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042400" cy="6794500"/>
  <p:notesSz cx="9042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5" d="100"/>
          <a:sy n="125" d="100"/>
        </p:scale>
        <p:origin x="182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28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410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8180" y="2106295"/>
            <a:ext cx="7686040" cy="1426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56360" y="3804920"/>
            <a:ext cx="6329679" cy="169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2120" y="1562735"/>
            <a:ext cx="3933444" cy="448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56835" y="1562735"/>
            <a:ext cx="3933444" cy="448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283"/>
            <a:ext cx="9038011" cy="67808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038590" cy="898525"/>
          </a:xfrm>
          <a:custGeom>
            <a:avLst/>
            <a:gdLst/>
            <a:ahLst/>
            <a:cxnLst/>
            <a:rect l="l" t="t" r="r" b="b"/>
            <a:pathLst>
              <a:path w="9038590" h="898525">
                <a:moveTo>
                  <a:pt x="0" y="898474"/>
                </a:moveTo>
                <a:lnTo>
                  <a:pt x="0" y="0"/>
                </a:lnTo>
                <a:lnTo>
                  <a:pt x="9038011" y="0"/>
                </a:lnTo>
                <a:lnTo>
                  <a:pt x="9038011" y="898474"/>
                </a:lnTo>
                <a:lnTo>
                  <a:pt x="0" y="898474"/>
                </a:lnTo>
                <a:close/>
              </a:path>
            </a:pathLst>
          </a:custGeom>
          <a:solidFill>
            <a:srgbClr val="3C9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8522335" cy="847725"/>
          </a:xfrm>
          <a:custGeom>
            <a:avLst/>
            <a:gdLst/>
            <a:ahLst/>
            <a:cxnLst/>
            <a:rect l="l" t="t" r="r" b="b"/>
            <a:pathLst>
              <a:path w="8522335" h="847725">
                <a:moveTo>
                  <a:pt x="8522268" y="0"/>
                </a:moveTo>
                <a:lnTo>
                  <a:pt x="8522268" y="847106"/>
                </a:lnTo>
                <a:lnTo>
                  <a:pt x="0" y="847106"/>
                </a:lnTo>
              </a:path>
            </a:pathLst>
          </a:custGeom>
          <a:ln w="39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911177"/>
            <a:ext cx="9038590" cy="89535"/>
          </a:xfrm>
          <a:custGeom>
            <a:avLst/>
            <a:gdLst/>
            <a:ahLst/>
            <a:cxnLst/>
            <a:rect l="l" t="t" r="r" b="b"/>
            <a:pathLst>
              <a:path w="9038590" h="89534">
                <a:moveTo>
                  <a:pt x="0" y="89306"/>
                </a:moveTo>
                <a:lnTo>
                  <a:pt x="9038011" y="89306"/>
                </a:lnTo>
                <a:lnTo>
                  <a:pt x="9038011" y="0"/>
                </a:lnTo>
                <a:lnTo>
                  <a:pt x="0" y="0"/>
                </a:lnTo>
                <a:lnTo>
                  <a:pt x="0" y="89306"/>
                </a:lnTo>
                <a:close/>
              </a:path>
            </a:pathLst>
          </a:custGeom>
          <a:solidFill>
            <a:srgbClr val="296C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2120" y="271779"/>
            <a:ext cx="8138159" cy="1087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2120" y="1562735"/>
            <a:ext cx="8138159" cy="448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74416" y="6318885"/>
            <a:ext cx="2893567" cy="339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2120" y="6318885"/>
            <a:ext cx="2079752" cy="339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10528" y="6318885"/>
            <a:ext cx="2079752" cy="339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erPresentations.com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g"/><Relationship Id="rId10" Type="http://schemas.openxmlformats.org/officeDocument/2006/relationships/image" Target="../media/image8.jpg"/><Relationship Id="rId11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670" y="6646760"/>
            <a:ext cx="447040" cy="80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" b="1" dirty="0">
                <a:solidFill>
                  <a:srgbClr val="BFBFBF"/>
                </a:solidFill>
                <a:latin typeface="Arial"/>
                <a:cs typeface="Arial"/>
              </a:rPr>
              <a:t>RESEARCH POSTER PRESEN</a:t>
            </a:r>
            <a:r>
              <a:rPr sz="100" b="1" spc="-10" dirty="0">
                <a:solidFill>
                  <a:srgbClr val="BFBFBF"/>
                </a:solidFill>
                <a:latin typeface="Arial"/>
                <a:cs typeface="Arial"/>
              </a:rPr>
              <a:t>TA</a:t>
            </a:r>
            <a:r>
              <a:rPr sz="100" b="1" dirty="0">
                <a:solidFill>
                  <a:srgbClr val="BFBFBF"/>
                </a:solidFill>
                <a:latin typeface="Arial"/>
                <a:cs typeface="Arial"/>
              </a:rPr>
              <a:t>TION DESIGN © 2012</a:t>
            </a:r>
            <a:endParaRPr sz="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00" b="1" spc="20" dirty="0">
                <a:solidFill>
                  <a:srgbClr val="BFBFBF"/>
                </a:solidFill>
                <a:latin typeface="Arial"/>
                <a:cs typeface="Arial"/>
                <a:hlinkClick r:id="rId3"/>
              </a:rPr>
              <a:t>ww</a:t>
            </a:r>
            <a:r>
              <a:rPr sz="200" b="1" spc="10" dirty="0">
                <a:solidFill>
                  <a:srgbClr val="BFBFBF"/>
                </a:solidFill>
                <a:latin typeface="Arial"/>
                <a:cs typeface="Arial"/>
                <a:hlinkClick r:id="rId3"/>
              </a:rPr>
              <a:t>w.PosterPresentations.com</a:t>
            </a:r>
            <a:endParaRPr sz="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176" y="1095675"/>
            <a:ext cx="2097709" cy="55093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695" y="1121482"/>
            <a:ext cx="1983719" cy="5481612"/>
          </a:xfrm>
          <a:custGeom>
            <a:avLst/>
            <a:gdLst/>
            <a:ahLst/>
            <a:cxnLst/>
            <a:rect l="l" t="t" r="r" b="b"/>
            <a:pathLst>
              <a:path w="1978660" h="5195570">
                <a:moveTo>
                  <a:pt x="0" y="182557"/>
                </a:moveTo>
                <a:lnTo>
                  <a:pt x="605" y="167585"/>
                </a:lnTo>
                <a:lnTo>
                  <a:pt x="2389" y="152946"/>
                </a:lnTo>
                <a:lnTo>
                  <a:pt x="14346" y="111498"/>
                </a:lnTo>
                <a:lnTo>
                  <a:pt x="35223" y="74741"/>
                </a:lnTo>
                <a:lnTo>
                  <a:pt x="63751" y="43945"/>
                </a:lnTo>
                <a:lnTo>
                  <a:pt x="98661" y="20376"/>
                </a:lnTo>
                <a:lnTo>
                  <a:pt x="138686" y="5305"/>
                </a:lnTo>
                <a:lnTo>
                  <a:pt x="182557" y="0"/>
                </a:lnTo>
                <a:lnTo>
                  <a:pt x="1795530" y="0"/>
                </a:lnTo>
                <a:lnTo>
                  <a:pt x="1839400" y="5305"/>
                </a:lnTo>
                <a:lnTo>
                  <a:pt x="1879425" y="20376"/>
                </a:lnTo>
                <a:lnTo>
                  <a:pt x="1914336" y="43945"/>
                </a:lnTo>
                <a:lnTo>
                  <a:pt x="1942864" y="74741"/>
                </a:lnTo>
                <a:lnTo>
                  <a:pt x="1963741" y="111498"/>
                </a:lnTo>
                <a:lnTo>
                  <a:pt x="1975698" y="152946"/>
                </a:lnTo>
                <a:lnTo>
                  <a:pt x="1978088" y="182557"/>
                </a:lnTo>
                <a:lnTo>
                  <a:pt x="1978088" y="5012645"/>
                </a:lnTo>
                <a:lnTo>
                  <a:pt x="1977482" y="5027617"/>
                </a:lnTo>
                <a:lnTo>
                  <a:pt x="1975698" y="5042257"/>
                </a:lnTo>
                <a:lnTo>
                  <a:pt x="1963741" y="5083705"/>
                </a:lnTo>
                <a:lnTo>
                  <a:pt x="1942864" y="5120461"/>
                </a:lnTo>
                <a:lnTo>
                  <a:pt x="1914336" y="5151258"/>
                </a:lnTo>
                <a:lnTo>
                  <a:pt x="1879425" y="5174826"/>
                </a:lnTo>
                <a:lnTo>
                  <a:pt x="1839400" y="5189897"/>
                </a:lnTo>
                <a:lnTo>
                  <a:pt x="1795530" y="5195203"/>
                </a:lnTo>
                <a:lnTo>
                  <a:pt x="182557" y="5195203"/>
                </a:lnTo>
                <a:lnTo>
                  <a:pt x="167585" y="5194598"/>
                </a:lnTo>
                <a:lnTo>
                  <a:pt x="152945" y="5192813"/>
                </a:lnTo>
                <a:lnTo>
                  <a:pt x="111498" y="5180857"/>
                </a:lnTo>
                <a:lnTo>
                  <a:pt x="74741" y="5159980"/>
                </a:lnTo>
                <a:lnTo>
                  <a:pt x="43944" y="5131452"/>
                </a:lnTo>
                <a:lnTo>
                  <a:pt x="20376" y="5096541"/>
                </a:lnTo>
                <a:lnTo>
                  <a:pt x="5305" y="5056516"/>
                </a:lnTo>
                <a:lnTo>
                  <a:pt x="0" y="5012645"/>
                </a:lnTo>
                <a:lnTo>
                  <a:pt x="0" y="182557"/>
                </a:lnTo>
                <a:close/>
              </a:path>
            </a:pathLst>
          </a:custGeom>
          <a:ln w="4935">
            <a:solidFill>
              <a:srgbClr val="296C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27716" y="1093707"/>
            <a:ext cx="2097709" cy="5509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5959" y="1121482"/>
            <a:ext cx="2044606" cy="5373444"/>
          </a:xfrm>
          <a:custGeom>
            <a:avLst/>
            <a:gdLst/>
            <a:ahLst/>
            <a:cxnLst/>
            <a:rect l="l" t="t" r="r" b="b"/>
            <a:pathLst>
              <a:path w="1978659" h="5195570">
                <a:moveTo>
                  <a:pt x="0" y="182557"/>
                </a:moveTo>
                <a:lnTo>
                  <a:pt x="605" y="167584"/>
                </a:lnTo>
                <a:lnTo>
                  <a:pt x="2389" y="152945"/>
                </a:lnTo>
                <a:lnTo>
                  <a:pt x="14346" y="111497"/>
                </a:lnTo>
                <a:lnTo>
                  <a:pt x="35222" y="74741"/>
                </a:lnTo>
                <a:lnTo>
                  <a:pt x="63750" y="43944"/>
                </a:lnTo>
                <a:lnTo>
                  <a:pt x="98661" y="20376"/>
                </a:lnTo>
                <a:lnTo>
                  <a:pt x="138686" y="5305"/>
                </a:lnTo>
                <a:lnTo>
                  <a:pt x="182556" y="0"/>
                </a:lnTo>
                <a:lnTo>
                  <a:pt x="1795529" y="0"/>
                </a:lnTo>
                <a:lnTo>
                  <a:pt x="1839400" y="5305"/>
                </a:lnTo>
                <a:lnTo>
                  <a:pt x="1879425" y="20376"/>
                </a:lnTo>
                <a:lnTo>
                  <a:pt x="1914336" y="43944"/>
                </a:lnTo>
                <a:lnTo>
                  <a:pt x="1942864" y="74741"/>
                </a:lnTo>
                <a:lnTo>
                  <a:pt x="1963741" y="111497"/>
                </a:lnTo>
                <a:lnTo>
                  <a:pt x="1975698" y="152945"/>
                </a:lnTo>
                <a:lnTo>
                  <a:pt x="1978087" y="182557"/>
                </a:lnTo>
                <a:lnTo>
                  <a:pt x="1978087" y="5012645"/>
                </a:lnTo>
                <a:lnTo>
                  <a:pt x="1977482" y="5027617"/>
                </a:lnTo>
                <a:lnTo>
                  <a:pt x="1975698" y="5042256"/>
                </a:lnTo>
                <a:lnTo>
                  <a:pt x="1963741" y="5083704"/>
                </a:lnTo>
                <a:lnTo>
                  <a:pt x="1942864" y="5120461"/>
                </a:lnTo>
                <a:lnTo>
                  <a:pt x="1914336" y="5151257"/>
                </a:lnTo>
                <a:lnTo>
                  <a:pt x="1879425" y="5174825"/>
                </a:lnTo>
                <a:lnTo>
                  <a:pt x="1839400" y="5189896"/>
                </a:lnTo>
                <a:lnTo>
                  <a:pt x="1795529" y="5195202"/>
                </a:lnTo>
                <a:lnTo>
                  <a:pt x="182556" y="5195203"/>
                </a:lnTo>
                <a:lnTo>
                  <a:pt x="167584" y="5194598"/>
                </a:lnTo>
                <a:lnTo>
                  <a:pt x="152945" y="5192813"/>
                </a:lnTo>
                <a:lnTo>
                  <a:pt x="111497" y="5180857"/>
                </a:lnTo>
                <a:lnTo>
                  <a:pt x="74741" y="5159980"/>
                </a:lnTo>
                <a:lnTo>
                  <a:pt x="43944" y="5131452"/>
                </a:lnTo>
                <a:lnTo>
                  <a:pt x="20376" y="5096541"/>
                </a:lnTo>
                <a:lnTo>
                  <a:pt x="5305" y="5056516"/>
                </a:lnTo>
                <a:lnTo>
                  <a:pt x="0" y="5012645"/>
                </a:lnTo>
                <a:lnTo>
                  <a:pt x="0" y="182557"/>
                </a:lnTo>
                <a:close/>
              </a:path>
            </a:pathLst>
          </a:custGeom>
          <a:ln w="4935">
            <a:solidFill>
              <a:srgbClr val="296C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08485" y="1093707"/>
            <a:ext cx="4415472" cy="55093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57612" y="1095632"/>
            <a:ext cx="4332332" cy="5507462"/>
          </a:xfrm>
          <a:custGeom>
            <a:avLst/>
            <a:gdLst/>
            <a:ahLst/>
            <a:cxnLst/>
            <a:rect l="l" t="t" r="r" b="b"/>
            <a:pathLst>
              <a:path w="4163695" h="5195570">
                <a:moveTo>
                  <a:pt x="0" y="190446"/>
                </a:moveTo>
                <a:lnTo>
                  <a:pt x="631" y="174827"/>
                </a:lnTo>
                <a:lnTo>
                  <a:pt x="2492" y="159555"/>
                </a:lnTo>
                <a:lnTo>
                  <a:pt x="14966" y="116316"/>
                </a:lnTo>
                <a:lnTo>
                  <a:pt x="36745" y="77971"/>
                </a:lnTo>
                <a:lnTo>
                  <a:pt x="66506" y="45844"/>
                </a:lnTo>
                <a:lnTo>
                  <a:pt x="102925" y="21257"/>
                </a:lnTo>
                <a:lnTo>
                  <a:pt x="144680" y="5534"/>
                </a:lnTo>
                <a:lnTo>
                  <a:pt x="190447" y="0"/>
                </a:lnTo>
                <a:lnTo>
                  <a:pt x="3973241" y="0"/>
                </a:lnTo>
                <a:lnTo>
                  <a:pt x="4019008" y="5534"/>
                </a:lnTo>
                <a:lnTo>
                  <a:pt x="4060763" y="21257"/>
                </a:lnTo>
                <a:lnTo>
                  <a:pt x="4097182" y="45844"/>
                </a:lnTo>
                <a:lnTo>
                  <a:pt x="4126943" y="77971"/>
                </a:lnTo>
                <a:lnTo>
                  <a:pt x="4148723" y="116316"/>
                </a:lnTo>
                <a:lnTo>
                  <a:pt x="4161196" y="159555"/>
                </a:lnTo>
                <a:lnTo>
                  <a:pt x="4163689" y="190446"/>
                </a:lnTo>
                <a:lnTo>
                  <a:pt x="4163689" y="5004756"/>
                </a:lnTo>
                <a:lnTo>
                  <a:pt x="4163058" y="5020375"/>
                </a:lnTo>
                <a:lnTo>
                  <a:pt x="4161196" y="5035647"/>
                </a:lnTo>
                <a:lnTo>
                  <a:pt x="4148723" y="5078886"/>
                </a:lnTo>
                <a:lnTo>
                  <a:pt x="4126943" y="5117231"/>
                </a:lnTo>
                <a:lnTo>
                  <a:pt x="4097182" y="5149359"/>
                </a:lnTo>
                <a:lnTo>
                  <a:pt x="4060763" y="5173946"/>
                </a:lnTo>
                <a:lnTo>
                  <a:pt x="4019008" y="5189668"/>
                </a:lnTo>
                <a:lnTo>
                  <a:pt x="3973241" y="5195203"/>
                </a:lnTo>
                <a:lnTo>
                  <a:pt x="190447" y="5195203"/>
                </a:lnTo>
                <a:lnTo>
                  <a:pt x="174827" y="5194572"/>
                </a:lnTo>
                <a:lnTo>
                  <a:pt x="159555" y="5192710"/>
                </a:lnTo>
                <a:lnTo>
                  <a:pt x="116316" y="5180237"/>
                </a:lnTo>
                <a:lnTo>
                  <a:pt x="77971" y="5158458"/>
                </a:lnTo>
                <a:lnTo>
                  <a:pt x="45844" y="5128697"/>
                </a:lnTo>
                <a:lnTo>
                  <a:pt x="21257" y="5092277"/>
                </a:lnTo>
                <a:lnTo>
                  <a:pt x="5534" y="5050522"/>
                </a:lnTo>
                <a:lnTo>
                  <a:pt x="0" y="5004756"/>
                </a:lnTo>
                <a:lnTo>
                  <a:pt x="0" y="190446"/>
                </a:lnTo>
                <a:close/>
              </a:path>
            </a:pathLst>
          </a:custGeom>
          <a:ln w="4935">
            <a:solidFill>
              <a:srgbClr val="296C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6777" y="1352493"/>
            <a:ext cx="2027555" cy="1971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5265">
              <a:lnSpc>
                <a:spcPct val="103000"/>
              </a:lnSpc>
            </a:pPr>
            <a:r>
              <a:rPr sz="500" spc="5" dirty="0">
                <a:latin typeface="Trebuchet MS"/>
                <a:cs typeface="Trebuchet MS"/>
              </a:rPr>
              <a:t>This research </a:t>
            </a:r>
            <a:r>
              <a:rPr sz="500" dirty="0">
                <a:latin typeface="Trebuchet MS"/>
                <a:cs typeface="Trebuchet MS"/>
              </a:rPr>
              <a:t>will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explor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ho</a:t>
            </a:r>
            <a:r>
              <a:rPr sz="500" spc="10" dirty="0">
                <a:latin typeface="Trebuchet MS"/>
                <a:cs typeface="Trebuchet MS"/>
              </a:rPr>
              <a:t>w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s support</a:t>
            </a:r>
            <a:r>
              <a:rPr sz="500" dirty="0">
                <a:latin typeface="Trebuchet MS"/>
                <a:cs typeface="Trebuchet MS"/>
              </a:rPr>
              <a:t> eac</a:t>
            </a:r>
            <a:r>
              <a:rPr sz="500" spc="5" dirty="0">
                <a:latin typeface="Trebuchet MS"/>
                <a:cs typeface="Trebuchet MS"/>
              </a:rPr>
              <a:t>h other</a:t>
            </a:r>
            <a:r>
              <a:rPr sz="500" dirty="0">
                <a:latin typeface="Trebuchet MS"/>
                <a:cs typeface="Trebuchet MS"/>
              </a:rPr>
              <a:t> throug</a:t>
            </a:r>
            <a:r>
              <a:rPr sz="500" spc="5" dirty="0">
                <a:latin typeface="Trebuchet MS"/>
                <a:cs typeface="Trebuchet MS"/>
              </a:rPr>
              <a:t>h feeds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more </a:t>
            </a:r>
            <a:r>
              <a:rPr sz="500" dirty="0">
                <a:latin typeface="Trebuchet MS"/>
                <a:cs typeface="Trebuchet MS"/>
              </a:rPr>
              <a:t>precisel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wh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feed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given.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The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focus</a:t>
            </a:r>
            <a:r>
              <a:rPr sz="500" dirty="0">
                <a:latin typeface="Trebuchet MS"/>
                <a:cs typeface="Trebuchet MS"/>
              </a:rPr>
              <a:t> will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b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on</a:t>
            </a:r>
            <a:r>
              <a:rPr sz="500" dirty="0">
                <a:latin typeface="Trebuchet MS"/>
                <a:cs typeface="Trebuchet MS"/>
              </a:rPr>
              <a:t> thre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type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of teams</a:t>
            </a:r>
            <a:r>
              <a:rPr sz="500" spc="5" dirty="0">
                <a:latin typeface="Trebuchet MS"/>
                <a:cs typeface="Trebuchet MS"/>
              </a:rPr>
              <a:t>: a</a:t>
            </a:r>
            <a:r>
              <a:rPr sz="500" dirty="0">
                <a:latin typeface="Trebuchet MS"/>
                <a:cs typeface="Trebuchet MS"/>
              </a:rPr>
              <a:t> hearin</a:t>
            </a:r>
            <a:r>
              <a:rPr sz="500" spc="5" dirty="0">
                <a:latin typeface="Trebuchet MS"/>
                <a:cs typeface="Trebuchet MS"/>
              </a:rPr>
              <a:t>g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, a</a:t>
            </a:r>
            <a:r>
              <a:rPr sz="500" dirty="0">
                <a:latin typeface="Trebuchet MS"/>
                <a:cs typeface="Trebuchet MS"/>
              </a:rPr>
              <a:t> 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and</a:t>
            </a:r>
            <a:r>
              <a:rPr sz="500" spc="-5" dirty="0">
                <a:latin typeface="Trebuchet MS"/>
                <a:cs typeface="Trebuchet MS"/>
              </a:rPr>
              <a:t>   </a:t>
            </a:r>
            <a:r>
              <a:rPr sz="500" spc="5" dirty="0">
                <a:latin typeface="Trebuchet MS"/>
                <a:cs typeface="Trebuchet MS"/>
              </a:rPr>
              <a:t>a</a:t>
            </a:r>
            <a:r>
              <a:rPr sz="500" dirty="0">
                <a:latin typeface="Trebuchet MS"/>
                <a:cs typeface="Trebuchet MS"/>
              </a:rPr>
              <a:t> hearing/Dea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 </a:t>
            </a:r>
            <a:r>
              <a:rPr sz="500" spc="5" dirty="0">
                <a:latin typeface="Trebuchet MS"/>
                <a:cs typeface="Trebuchet MS"/>
              </a:rPr>
              <a:t>The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research</a:t>
            </a:r>
            <a:r>
              <a:rPr sz="500" dirty="0">
                <a:latin typeface="Trebuchet MS"/>
                <a:cs typeface="Trebuchet MS"/>
              </a:rPr>
              <a:t> will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tr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o show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dirty="0">
                <a:latin typeface="Trebuchet MS"/>
                <a:cs typeface="Trebuchet MS"/>
              </a:rPr>
              <a:t>f </a:t>
            </a:r>
            <a:r>
              <a:rPr sz="500" spc="5" dirty="0">
                <a:latin typeface="Trebuchet MS"/>
                <a:cs typeface="Trebuchet MS"/>
              </a:rPr>
              <a:t>feeds</a:t>
            </a:r>
            <a:r>
              <a:rPr sz="500" dirty="0">
                <a:latin typeface="Trebuchet MS"/>
                <a:cs typeface="Trebuchet MS"/>
              </a:rPr>
              <a:t> are universal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acros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despit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difference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settings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team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make-ups.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Ther</a:t>
            </a:r>
            <a:r>
              <a:rPr sz="500" spc="5" dirty="0">
                <a:latin typeface="Trebuchet MS"/>
                <a:cs typeface="Trebuchet MS"/>
              </a:rPr>
              <a:t>e were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f</a:t>
            </a:r>
            <a:r>
              <a:rPr sz="500" dirty="0">
                <a:latin typeface="Trebuchet MS"/>
                <a:cs typeface="Trebuchet MS"/>
              </a:rPr>
              <a:t>iv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video</a:t>
            </a:r>
            <a:r>
              <a:rPr sz="500" dirty="0">
                <a:latin typeface="Trebuchet MS"/>
                <a:cs typeface="Trebuchet MS"/>
              </a:rPr>
              <a:t> source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use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thi</a:t>
            </a:r>
            <a:r>
              <a:rPr sz="500" spc="5" dirty="0">
                <a:latin typeface="Trebuchet MS"/>
                <a:cs typeface="Trebuchet MS"/>
              </a:rPr>
              <a:t>s research:</a:t>
            </a:r>
            <a:r>
              <a:rPr sz="500" dirty="0">
                <a:latin typeface="Trebuchet MS"/>
                <a:cs typeface="Trebuchet MS"/>
              </a:rPr>
              <a:t> two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video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sources</a:t>
            </a:r>
            <a:r>
              <a:rPr sz="500" dirty="0">
                <a:latin typeface="Trebuchet MS"/>
                <a:cs typeface="Trebuchet MS"/>
              </a:rPr>
              <a:t> of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hearin</a:t>
            </a:r>
            <a:r>
              <a:rPr sz="500" spc="5" dirty="0">
                <a:latin typeface="Trebuchet MS"/>
                <a:cs typeface="Trebuchet MS"/>
              </a:rPr>
              <a:t>g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tw</a:t>
            </a:r>
            <a:r>
              <a:rPr sz="500" spc="5" dirty="0">
                <a:latin typeface="Trebuchet MS"/>
                <a:cs typeface="Trebuchet MS"/>
              </a:rPr>
              <a:t>o video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sources</a:t>
            </a:r>
            <a:r>
              <a:rPr sz="500" dirty="0">
                <a:latin typeface="Trebuchet MS"/>
                <a:cs typeface="Trebuchet MS"/>
              </a:rPr>
              <a:t> of the hearing/Dea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only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one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video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source</a:t>
            </a:r>
            <a:r>
              <a:rPr sz="500" dirty="0">
                <a:latin typeface="Trebuchet MS"/>
                <a:cs typeface="Trebuchet MS"/>
              </a:rPr>
              <a:t> of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team.</a:t>
            </a:r>
          </a:p>
          <a:p>
            <a:pPr marL="12700" marR="19050">
              <a:lnSpc>
                <a:spcPct val="103000"/>
              </a:lnSpc>
            </a:pPr>
            <a:r>
              <a:rPr sz="500" spc="5" dirty="0">
                <a:latin typeface="Trebuchet MS"/>
                <a:cs typeface="Trebuchet MS"/>
              </a:rPr>
              <a:t>There </a:t>
            </a:r>
            <a:r>
              <a:rPr sz="500" dirty="0">
                <a:latin typeface="Trebuchet MS"/>
                <a:cs typeface="Trebuchet MS"/>
              </a:rPr>
              <a:t>ar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als</a:t>
            </a:r>
            <a:r>
              <a:rPr sz="500" spc="5" dirty="0">
                <a:latin typeface="Trebuchet MS"/>
                <a:cs typeface="Trebuchet MS"/>
              </a:rPr>
              <a:t>o </a:t>
            </a:r>
            <a:r>
              <a:rPr sz="500" dirty="0">
                <a:latin typeface="Trebuchet MS"/>
                <a:cs typeface="Trebuchet MS"/>
              </a:rPr>
              <a:t>thre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differen</a:t>
            </a:r>
            <a:r>
              <a:rPr sz="500" spc="5" dirty="0">
                <a:latin typeface="Trebuchet MS"/>
                <a:cs typeface="Trebuchet MS"/>
              </a:rPr>
              <a:t>t registers: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formal</a:t>
            </a:r>
            <a:r>
              <a:rPr sz="500" dirty="0">
                <a:latin typeface="Trebuchet MS"/>
                <a:cs typeface="Trebuchet MS"/>
              </a:rPr>
              <a:t> for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hearing team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consultativ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for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hearing/Dea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informal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for the 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1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From</a:t>
            </a:r>
            <a:r>
              <a:rPr sz="500" dirty="0">
                <a:latin typeface="Trebuchet MS"/>
                <a:cs typeface="Trebuchet MS"/>
              </a:rPr>
              <a:t> thes</a:t>
            </a:r>
            <a:r>
              <a:rPr sz="500" spc="5" dirty="0">
                <a:latin typeface="Trebuchet MS"/>
                <a:cs typeface="Trebuchet MS"/>
              </a:rPr>
              <a:t>e video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sources,</a:t>
            </a:r>
            <a:r>
              <a:rPr sz="500" dirty="0">
                <a:latin typeface="Trebuchet MS"/>
                <a:cs typeface="Trebuchet MS"/>
              </a:rPr>
              <a:t> eigh</a:t>
            </a:r>
            <a:r>
              <a:rPr sz="500" spc="5" dirty="0">
                <a:latin typeface="Trebuchet MS"/>
                <a:cs typeface="Trebuchet MS"/>
              </a:rPr>
              <a:t>t </a:t>
            </a:r>
            <a:r>
              <a:rPr sz="500" dirty="0">
                <a:latin typeface="Trebuchet MS"/>
                <a:cs typeface="Trebuchet MS"/>
              </a:rPr>
              <a:t>categorie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feeds</a:t>
            </a:r>
            <a:r>
              <a:rPr sz="500" dirty="0">
                <a:latin typeface="Trebuchet MS"/>
                <a:cs typeface="Trebuchet MS"/>
              </a:rPr>
              <a:t> wer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noted</a:t>
            </a:r>
            <a:r>
              <a:rPr sz="500" spc="5" dirty="0">
                <a:latin typeface="Trebuchet MS"/>
                <a:cs typeface="Trebuchet MS"/>
              </a:rPr>
              <a:t>: REQUEST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FOR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CLARIFIC</a:t>
            </a:r>
            <a:r>
              <a:rPr sz="500" spc="-45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TION,</a:t>
            </a:r>
            <a:r>
              <a:rPr sz="500" dirty="0">
                <a:latin typeface="Trebuchet MS"/>
                <a:cs typeface="Trebuchet MS"/>
              </a:rPr>
              <a:t> LIS</a:t>
            </a:r>
            <a:r>
              <a:rPr sz="500" spc="5" dirty="0">
                <a:latin typeface="Trebuchet MS"/>
                <a:cs typeface="Trebuchet MS"/>
              </a:rPr>
              <a:t>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OF</a:t>
            </a:r>
            <a:r>
              <a:rPr sz="500" dirty="0">
                <a:latin typeface="Trebuchet MS"/>
                <a:cs typeface="Trebuchet MS"/>
              </a:rPr>
              <a:t> ITEMS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NAMES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AND</a:t>
            </a:r>
            <a:r>
              <a:rPr sz="500" dirty="0">
                <a:latin typeface="Trebuchet MS"/>
                <a:cs typeface="Trebuchet MS"/>
              </a:rPr>
              <a:t> D</a:t>
            </a:r>
            <a:r>
              <a:rPr sz="500" spc="-45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TES,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GOT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BEHIND,</a:t>
            </a:r>
            <a:r>
              <a:rPr sz="500" dirty="0">
                <a:latin typeface="Trebuchet MS"/>
                <a:cs typeface="Trebuchet MS"/>
              </a:rPr>
              <a:t> CORRECTIONS</a:t>
            </a:r>
            <a:r>
              <a:rPr sz="500" spc="5" dirty="0">
                <a:latin typeface="Trebuchet MS"/>
                <a:cs typeface="Trebuchet MS"/>
              </a:rPr>
              <a:t>,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-25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ONE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AND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AFFEC</a:t>
            </a:r>
            <a:r>
              <a:rPr sz="500" spc="-85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,</a:t>
            </a:r>
            <a:endParaRPr sz="500" dirty="0">
              <a:latin typeface="Trebuchet MS"/>
              <a:cs typeface="Trebuchet MS"/>
            </a:endParaRPr>
          </a:p>
          <a:p>
            <a:pPr marL="12700" marR="24130">
              <a:lnSpc>
                <a:spcPct val="103000"/>
              </a:lnSpc>
            </a:pPr>
            <a:r>
              <a:rPr sz="500" dirty="0">
                <a:latin typeface="Trebuchet MS"/>
                <a:cs typeface="Trebuchet MS"/>
              </a:rPr>
              <a:t>DROPPE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dirty="0">
                <a:latin typeface="Trebuchet MS"/>
                <a:cs typeface="Trebuchet MS"/>
              </a:rPr>
              <a:t>INFO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BACKCHANNELLING.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 Out</a:t>
            </a:r>
            <a:r>
              <a:rPr sz="500" dirty="0">
                <a:latin typeface="Trebuchet MS"/>
                <a:cs typeface="Trebuchet MS"/>
              </a:rPr>
              <a:t> of thes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eight categories</a:t>
            </a:r>
            <a:r>
              <a:rPr sz="500" spc="5" dirty="0">
                <a:latin typeface="Trebuchet MS"/>
                <a:cs typeface="Trebuchet MS"/>
              </a:rPr>
              <a:t>, only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feeds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one</a:t>
            </a:r>
            <a:r>
              <a:rPr sz="500" dirty="0">
                <a:latin typeface="Trebuchet MS"/>
                <a:cs typeface="Trebuchet MS"/>
              </a:rPr>
              <a:t> categor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appeare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all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three interpretin</a:t>
            </a:r>
            <a:r>
              <a:rPr sz="500" spc="5" dirty="0">
                <a:latin typeface="Trebuchet MS"/>
                <a:cs typeface="Trebuchet MS"/>
              </a:rPr>
              <a:t>g </a:t>
            </a:r>
            <a:r>
              <a:rPr sz="500" dirty="0">
                <a:latin typeface="Trebuchet MS"/>
                <a:cs typeface="Trebuchet MS"/>
              </a:rPr>
              <a:t>teams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tha</a:t>
            </a:r>
            <a:r>
              <a:rPr sz="500" spc="5" dirty="0">
                <a:latin typeface="Trebuchet MS"/>
                <a:cs typeface="Trebuchet MS"/>
              </a:rPr>
              <a:t>t </a:t>
            </a:r>
            <a:r>
              <a:rPr sz="500" dirty="0">
                <a:latin typeface="Trebuchet MS"/>
                <a:cs typeface="Trebuchet MS"/>
              </a:rPr>
              <a:t>wa</a:t>
            </a:r>
            <a:r>
              <a:rPr sz="500" spc="5" dirty="0">
                <a:latin typeface="Trebuchet MS"/>
                <a:cs typeface="Trebuchet MS"/>
              </a:rPr>
              <a:t>s</a:t>
            </a:r>
            <a:r>
              <a:rPr sz="500" dirty="0">
                <a:latin typeface="Trebuchet MS"/>
                <a:cs typeface="Trebuchet MS"/>
              </a:rPr>
              <a:t> LIS</a:t>
            </a:r>
            <a:r>
              <a:rPr sz="500" spc="5" dirty="0">
                <a:latin typeface="Trebuchet MS"/>
                <a:cs typeface="Trebuchet MS"/>
              </a:rPr>
              <a:t>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OF</a:t>
            </a:r>
            <a:r>
              <a:rPr sz="500" dirty="0">
                <a:latin typeface="Trebuchet MS"/>
                <a:cs typeface="Trebuchet MS"/>
              </a:rPr>
              <a:t> ITEMS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2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combinatio</a:t>
            </a:r>
            <a:r>
              <a:rPr sz="500" spc="5" dirty="0">
                <a:latin typeface="Trebuchet MS"/>
                <a:cs typeface="Trebuchet MS"/>
              </a:rPr>
              <a:t>n </a:t>
            </a:r>
            <a:r>
              <a:rPr sz="500" dirty="0">
                <a:latin typeface="Trebuchet MS"/>
                <a:cs typeface="Trebuchet MS"/>
              </a:rPr>
              <a:t>of tw</a:t>
            </a:r>
            <a:r>
              <a:rPr sz="500" spc="5" dirty="0">
                <a:latin typeface="Trebuchet MS"/>
                <a:cs typeface="Trebuchet MS"/>
              </a:rPr>
              <a:t>o </a:t>
            </a:r>
            <a:r>
              <a:rPr sz="500" dirty="0">
                <a:latin typeface="Trebuchet MS"/>
                <a:cs typeface="Trebuchet MS"/>
              </a:rPr>
              <a:t>team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als</a:t>
            </a:r>
            <a:r>
              <a:rPr sz="500" spc="5" dirty="0">
                <a:latin typeface="Trebuchet MS"/>
                <a:cs typeface="Trebuchet MS"/>
              </a:rPr>
              <a:t>o shared</a:t>
            </a:r>
            <a:r>
              <a:rPr sz="500" dirty="0">
                <a:latin typeface="Trebuchet MS"/>
                <a:cs typeface="Trebuchet MS"/>
              </a:rPr>
              <a:t> anothe</a:t>
            </a:r>
            <a:r>
              <a:rPr sz="500" spc="5" dirty="0">
                <a:latin typeface="Trebuchet MS"/>
                <a:cs typeface="Trebuchet MS"/>
              </a:rPr>
              <a:t>r </a:t>
            </a:r>
            <a:r>
              <a:rPr sz="500" dirty="0">
                <a:latin typeface="Trebuchet MS"/>
                <a:cs typeface="Trebuchet MS"/>
              </a:rPr>
              <a:t>categor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feeds: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hearin</a:t>
            </a:r>
            <a:r>
              <a:rPr sz="500" spc="5" dirty="0">
                <a:latin typeface="Trebuchet MS"/>
                <a:cs typeface="Trebuchet MS"/>
              </a:rPr>
              <a:t>g </a:t>
            </a:r>
            <a:r>
              <a:rPr sz="500" dirty="0">
                <a:latin typeface="Trebuchet MS"/>
                <a:cs typeface="Trebuchet MS"/>
              </a:rPr>
              <a:t>team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hearing/Dea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spc="5" dirty="0">
                <a:latin typeface="Trebuchet MS"/>
                <a:cs typeface="Trebuchet MS"/>
              </a:rPr>
              <a:t> shared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REQUEST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FOR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CLARIFIC</a:t>
            </a:r>
            <a:r>
              <a:rPr sz="500" spc="-45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TION,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hearin</a:t>
            </a:r>
            <a:r>
              <a:rPr sz="500" spc="5" dirty="0">
                <a:latin typeface="Trebuchet MS"/>
                <a:cs typeface="Trebuchet MS"/>
              </a:rPr>
              <a:t>g </a:t>
            </a:r>
            <a:r>
              <a:rPr sz="500" dirty="0">
                <a:latin typeface="Trebuchet MS"/>
                <a:cs typeface="Trebuchet MS"/>
              </a:rPr>
              <a:t>tea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tea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spc="5" dirty="0">
                <a:latin typeface="Trebuchet MS"/>
                <a:cs typeface="Trebuchet MS"/>
              </a:rPr>
              <a:t> shared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categor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of NAME</a:t>
            </a:r>
            <a:r>
              <a:rPr sz="500" spc="5" dirty="0">
                <a:latin typeface="Trebuchet MS"/>
                <a:cs typeface="Trebuchet MS"/>
              </a:rPr>
              <a:t>S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AND</a:t>
            </a:r>
            <a:r>
              <a:rPr sz="500" dirty="0">
                <a:latin typeface="Trebuchet MS"/>
                <a:cs typeface="Trebuchet MS"/>
              </a:rPr>
              <a:t> D</a:t>
            </a:r>
            <a:r>
              <a:rPr sz="500" spc="-45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TES.</a:t>
            </a:r>
            <a:endParaRPr sz="500" dirty="0">
              <a:latin typeface="Trebuchet MS"/>
              <a:cs typeface="Trebuchet MS"/>
            </a:endParaRPr>
          </a:p>
          <a:p>
            <a:pPr marL="8890" algn="ctr">
              <a:lnSpc>
                <a:spcPct val="100000"/>
              </a:lnSpc>
              <a:spcBef>
                <a:spcPts val="180"/>
              </a:spcBef>
            </a:pP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D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IS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C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USSI</a:t>
            </a:r>
            <a:r>
              <a:rPr sz="750" b="1" u="sng" spc="5" dirty="0">
                <a:solidFill>
                  <a:srgbClr val="215968"/>
                </a:solidFill>
                <a:latin typeface="Calibri"/>
                <a:cs typeface="Calibri"/>
              </a:rPr>
              <a:t>ON</a:t>
            </a:r>
            <a:endParaRPr sz="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b="1" u="sng" dirty="0">
                <a:latin typeface="Trebuchet MS"/>
                <a:cs typeface="Trebuchet MS"/>
              </a:rPr>
              <a:t>All three</a:t>
            </a:r>
            <a:r>
              <a:rPr sz="500" b="1" u="sng" spc="5" dirty="0">
                <a:latin typeface="Trebuchet MS"/>
                <a:cs typeface="Trebuchet MS"/>
              </a:rPr>
              <a:t> grou</a:t>
            </a:r>
            <a:r>
              <a:rPr sz="500" b="1" u="sng" dirty="0">
                <a:latin typeface="Trebuchet MS"/>
                <a:cs typeface="Trebuchet MS"/>
              </a:rPr>
              <a:t>ps </a:t>
            </a:r>
            <a:r>
              <a:rPr sz="500" b="1" u="sng" spc="5" dirty="0">
                <a:latin typeface="Trebuchet MS"/>
                <a:cs typeface="Trebuchet MS"/>
              </a:rPr>
              <a:t>had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similar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feeds</a:t>
            </a:r>
            <a:r>
              <a:rPr sz="500" b="1" u="sng" dirty="0">
                <a:latin typeface="Trebuchet MS"/>
                <a:cs typeface="Trebuchet MS"/>
              </a:rPr>
              <a:t> in</a:t>
            </a:r>
            <a:r>
              <a:rPr sz="500" b="1" u="sng" spc="5" dirty="0">
                <a:latin typeface="Trebuchet MS"/>
                <a:cs typeface="Trebuchet MS"/>
              </a:rPr>
              <a:t> ON</a:t>
            </a:r>
            <a:r>
              <a:rPr sz="500" b="1" u="sng" spc="-35" dirty="0">
                <a:latin typeface="Trebuchet MS"/>
                <a:cs typeface="Trebuchet MS"/>
              </a:rPr>
              <a:t>L</a:t>
            </a:r>
            <a:r>
              <a:rPr sz="500" b="1" u="sng" spc="5" dirty="0">
                <a:latin typeface="Trebuchet MS"/>
                <a:cs typeface="Trebuchet MS"/>
              </a:rPr>
              <a:t>Y</a:t>
            </a:r>
            <a:r>
              <a:rPr sz="500" b="1" u="sng" spc="-10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one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c</a:t>
            </a:r>
            <a:r>
              <a:rPr sz="500" b="1" spc="5" dirty="0">
                <a:latin typeface="Trebuchet MS"/>
                <a:cs typeface="Trebuchet MS"/>
              </a:rPr>
              <a:t>ategory:</a:t>
            </a:r>
            <a:endParaRPr sz="500" dirty="0">
              <a:latin typeface="Trebuchet MS"/>
              <a:cs typeface="Trebuchet MS"/>
            </a:endParaRPr>
          </a:p>
          <a:p>
            <a:pPr marL="32384">
              <a:lnSpc>
                <a:spcPct val="100000"/>
              </a:lnSpc>
              <a:spcBef>
                <a:spcPts val="140"/>
              </a:spcBef>
            </a:pPr>
            <a:r>
              <a:rPr sz="500" b="1" spc="5" dirty="0">
                <a:latin typeface="Trebuchet MS"/>
                <a:cs typeface="Trebuchet MS"/>
              </a:rPr>
              <a:t>– </a:t>
            </a:r>
            <a:r>
              <a:rPr sz="500" b="1" dirty="0">
                <a:latin typeface="Trebuchet MS"/>
                <a:cs typeface="Trebuchet MS"/>
              </a:rPr>
              <a:t>L</a:t>
            </a:r>
            <a:r>
              <a:rPr sz="500" b="1" spc="5" dirty="0">
                <a:latin typeface="Trebuchet MS"/>
                <a:cs typeface="Trebuchet MS"/>
              </a:rPr>
              <a:t>IST</a:t>
            </a:r>
            <a:r>
              <a:rPr sz="500" b="1" spc="-5" dirty="0">
                <a:latin typeface="Trebuchet MS"/>
                <a:cs typeface="Trebuchet MS"/>
              </a:rPr>
              <a:t> </a:t>
            </a:r>
            <a:r>
              <a:rPr sz="500" b="1" spc="5" dirty="0">
                <a:latin typeface="Trebuchet MS"/>
                <a:cs typeface="Trebuchet MS"/>
              </a:rPr>
              <a:t>OF</a:t>
            </a:r>
            <a:r>
              <a:rPr sz="500" b="1" dirty="0">
                <a:latin typeface="Trebuchet MS"/>
                <a:cs typeface="Trebuchet MS"/>
              </a:rPr>
              <a:t> ITE</a:t>
            </a:r>
            <a:r>
              <a:rPr sz="500" b="1" spc="5" dirty="0">
                <a:latin typeface="Trebuchet MS"/>
                <a:cs typeface="Trebuchet MS"/>
              </a:rPr>
              <a:t>MS</a:t>
            </a:r>
            <a:endParaRPr sz="5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2032" y="1123871"/>
            <a:ext cx="44323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A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B</a:t>
            </a: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S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TR</a:t>
            </a: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A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CT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7432" y="1121482"/>
            <a:ext cx="563880" cy="125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THE</a:t>
            </a:r>
            <a:r>
              <a:rPr sz="750" u="sng" spc="-20" dirty="0">
                <a:solidFill>
                  <a:srgbClr val="215968"/>
                </a:solidFill>
                <a:latin typeface="Times New Roman"/>
                <a:cs typeface="Times New Roman"/>
              </a:rPr>
              <a:t> 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P</a:t>
            </a: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R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OC</a:t>
            </a: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E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SS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8883" y="3058269"/>
            <a:ext cx="362585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R</a:t>
            </a: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E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SU</a:t>
            </a:r>
            <a:r>
              <a:rPr sz="750" b="1" u="sng" spc="-60" dirty="0">
                <a:solidFill>
                  <a:srgbClr val="215968"/>
                </a:solidFill>
                <a:latin typeface="Calibri"/>
                <a:cs typeface="Calibri"/>
              </a:rPr>
              <a:t>L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T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66314" y="1123871"/>
            <a:ext cx="1650364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935">
              <a:lnSpc>
                <a:spcPct val="100000"/>
              </a:lnSpc>
            </a:pP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C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ONC</a:t>
            </a:r>
            <a:r>
              <a:rPr sz="750" b="1" u="sng" spc="-20" dirty="0">
                <a:solidFill>
                  <a:srgbClr val="215968"/>
                </a:solidFill>
                <a:latin typeface="Calibri"/>
                <a:cs typeface="Calibri"/>
              </a:rPr>
              <a:t>L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USION</a:t>
            </a: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500" spc="5" dirty="0">
                <a:latin typeface="Trebuchet MS"/>
                <a:cs typeface="Trebuchet MS"/>
              </a:rPr>
              <a:t>ON</a:t>
            </a:r>
            <a:r>
              <a:rPr sz="500" spc="-65" dirty="0">
                <a:latin typeface="Trebuchet MS"/>
                <a:cs typeface="Trebuchet MS"/>
              </a:rPr>
              <a:t>L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Categor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tha</a:t>
            </a:r>
            <a:r>
              <a:rPr sz="500" spc="5" dirty="0">
                <a:latin typeface="Trebuchet MS"/>
                <a:cs typeface="Trebuchet MS"/>
              </a:rPr>
              <a:t>t </a:t>
            </a:r>
            <a:r>
              <a:rPr sz="500" dirty="0">
                <a:latin typeface="Trebuchet MS"/>
                <a:cs typeface="Trebuchet MS"/>
              </a:rPr>
              <a:t>appeare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ALL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THREE</a:t>
            </a:r>
            <a:r>
              <a:rPr sz="500" spc="-1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TEAMS</a:t>
            </a:r>
            <a:r>
              <a:rPr sz="500" dirty="0">
                <a:latin typeface="Trebuchet MS"/>
                <a:cs typeface="Trebuchet MS"/>
              </a:rPr>
              <a:t> was: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6675" algn="l"/>
              </a:tabLst>
            </a:pPr>
            <a:r>
              <a:rPr sz="500" dirty="0">
                <a:latin typeface="Trebuchet MS"/>
                <a:cs typeface="Trebuchet MS"/>
              </a:rPr>
              <a:t>LIS</a:t>
            </a:r>
            <a:r>
              <a:rPr sz="500" spc="5" dirty="0">
                <a:latin typeface="Trebuchet MS"/>
                <a:cs typeface="Trebuchet MS"/>
              </a:rPr>
              <a:t>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OF</a:t>
            </a:r>
            <a:r>
              <a:rPr sz="500" dirty="0">
                <a:latin typeface="Trebuchet MS"/>
                <a:cs typeface="Trebuchet MS"/>
              </a:rPr>
              <a:t> ITEMS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66314" y="1580608"/>
            <a:ext cx="139065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Categorie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tha</a:t>
            </a:r>
            <a:r>
              <a:rPr sz="500" spc="5" dirty="0">
                <a:latin typeface="Trebuchet MS"/>
                <a:cs typeface="Trebuchet MS"/>
              </a:rPr>
              <a:t>t </a:t>
            </a:r>
            <a:r>
              <a:rPr sz="500" dirty="0">
                <a:latin typeface="Trebuchet MS"/>
                <a:cs typeface="Trebuchet MS"/>
              </a:rPr>
              <a:t>appeare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tw</a:t>
            </a:r>
            <a:r>
              <a:rPr sz="500" spc="5" dirty="0">
                <a:latin typeface="Trebuchet MS"/>
                <a:cs typeface="Trebuchet MS"/>
              </a:rPr>
              <a:t>o </a:t>
            </a:r>
            <a:r>
              <a:rPr sz="500" dirty="0">
                <a:latin typeface="Trebuchet MS"/>
                <a:cs typeface="Trebuchet MS"/>
              </a:rPr>
              <a:t>of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teams: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6675" algn="l"/>
              </a:tabLst>
            </a:pPr>
            <a:r>
              <a:rPr sz="500" spc="5" dirty="0">
                <a:latin typeface="Trebuchet MS"/>
                <a:cs typeface="Trebuchet MS"/>
              </a:rPr>
              <a:t>CLARIFIC</a:t>
            </a:r>
            <a:r>
              <a:rPr sz="500" spc="-45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TION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6675" algn="l"/>
              </a:tabLst>
            </a:pPr>
            <a:r>
              <a:rPr sz="500" dirty="0">
                <a:latin typeface="Trebuchet MS"/>
                <a:cs typeface="Trebuchet MS"/>
              </a:rPr>
              <a:t>NAME</a:t>
            </a:r>
            <a:r>
              <a:rPr sz="500" spc="5" dirty="0">
                <a:latin typeface="Trebuchet MS"/>
                <a:cs typeface="Trebuchet MS"/>
              </a:rPr>
              <a:t>S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AND</a:t>
            </a:r>
            <a:r>
              <a:rPr sz="500" dirty="0">
                <a:latin typeface="Trebuchet MS"/>
                <a:cs typeface="Trebuchet MS"/>
              </a:rPr>
              <a:t> D</a:t>
            </a:r>
            <a:r>
              <a:rPr sz="500" spc="-45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TES.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66314" y="1957450"/>
            <a:ext cx="150495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Categorie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tha</a:t>
            </a:r>
            <a:r>
              <a:rPr sz="500" spc="5" dirty="0">
                <a:latin typeface="Trebuchet MS"/>
                <a:cs typeface="Trebuchet MS"/>
              </a:rPr>
              <a:t>t ON</a:t>
            </a:r>
            <a:r>
              <a:rPr sz="500" spc="-65" dirty="0">
                <a:latin typeface="Trebuchet MS"/>
                <a:cs typeface="Trebuchet MS"/>
              </a:rPr>
              <a:t>L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appeare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HI/HI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TEAM: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7310" algn="l"/>
              </a:tabLst>
            </a:pPr>
            <a:r>
              <a:rPr sz="500" spc="10" dirty="0">
                <a:latin typeface="Trebuchet MS"/>
                <a:cs typeface="Trebuchet MS"/>
              </a:rPr>
              <a:t>G</a:t>
            </a:r>
            <a:r>
              <a:rPr sz="500" spc="5" dirty="0">
                <a:latin typeface="Trebuchet MS"/>
                <a:cs typeface="Trebuchet MS"/>
              </a:rPr>
              <a:t>OT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BE</a:t>
            </a:r>
            <a:r>
              <a:rPr sz="500" spc="5" dirty="0">
                <a:latin typeface="Trebuchet MS"/>
                <a:cs typeface="Trebuchet MS"/>
              </a:rPr>
              <a:t>HIND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6675" algn="l"/>
              </a:tabLst>
            </a:pPr>
            <a:r>
              <a:rPr sz="500" dirty="0">
                <a:latin typeface="Trebuchet MS"/>
                <a:cs typeface="Trebuchet MS"/>
              </a:rPr>
              <a:t>CORRECTIONS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66314" y="2334293"/>
            <a:ext cx="150241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Categorie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tha</a:t>
            </a:r>
            <a:r>
              <a:rPr sz="500" spc="5" dirty="0">
                <a:latin typeface="Trebuchet MS"/>
                <a:cs typeface="Trebuchet MS"/>
              </a:rPr>
              <a:t>t ON</a:t>
            </a:r>
            <a:r>
              <a:rPr sz="500" spc="-65" dirty="0">
                <a:latin typeface="Trebuchet MS"/>
                <a:cs typeface="Trebuchet MS"/>
              </a:rPr>
              <a:t>L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appeare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HI/DI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TEAM:</a:t>
            </a:r>
            <a:endParaRPr sz="500">
              <a:latin typeface="Trebuchet MS"/>
              <a:cs typeface="Trebuchet MS"/>
            </a:endParaRPr>
          </a:p>
          <a:p>
            <a:pPr marL="65405" indent="-5270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6040" algn="l"/>
              </a:tabLst>
            </a:pPr>
            <a:r>
              <a:rPr sz="500" spc="-25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ONE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ND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AFFE</a:t>
            </a:r>
            <a:r>
              <a:rPr sz="500" spc="5" dirty="0">
                <a:latin typeface="Trebuchet MS"/>
                <a:cs typeface="Trebuchet MS"/>
              </a:rPr>
              <a:t>CT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6675" algn="l"/>
              </a:tabLst>
            </a:pPr>
            <a:r>
              <a:rPr sz="500" dirty="0">
                <a:latin typeface="Trebuchet MS"/>
                <a:cs typeface="Trebuchet MS"/>
              </a:rPr>
              <a:t>DROPPE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dirty="0">
                <a:latin typeface="Trebuchet MS"/>
                <a:cs typeface="Trebuchet MS"/>
              </a:rPr>
              <a:t>INFO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6314" y="2711135"/>
            <a:ext cx="1450975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Categor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tha</a:t>
            </a:r>
            <a:r>
              <a:rPr sz="500" spc="5" dirty="0">
                <a:latin typeface="Trebuchet MS"/>
                <a:cs typeface="Trebuchet MS"/>
              </a:rPr>
              <a:t>t ON</a:t>
            </a:r>
            <a:r>
              <a:rPr sz="500" spc="-65" dirty="0">
                <a:latin typeface="Trebuchet MS"/>
                <a:cs typeface="Trebuchet MS"/>
              </a:rPr>
              <a:t>L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appeare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DI/DI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TEAM:</a:t>
            </a:r>
            <a:endParaRPr sz="500">
              <a:latin typeface="Trebuchet MS"/>
              <a:cs typeface="Trebuchet MS"/>
            </a:endParaRPr>
          </a:p>
          <a:p>
            <a:pPr marL="66675" indent="-53975">
              <a:lnSpc>
                <a:spcPct val="100000"/>
              </a:lnSpc>
              <a:spcBef>
                <a:spcPts val="140"/>
              </a:spcBef>
              <a:buFont typeface="Trebuchet MS"/>
              <a:buChar char="•"/>
              <a:tabLst>
                <a:tab pos="67310" algn="l"/>
              </a:tabLst>
            </a:pPr>
            <a:r>
              <a:rPr sz="500" dirty="0">
                <a:latin typeface="Trebuchet MS"/>
                <a:cs typeface="Trebuchet MS"/>
              </a:rPr>
              <a:t>BA</a:t>
            </a:r>
            <a:r>
              <a:rPr sz="500" spc="5" dirty="0">
                <a:latin typeface="Trebuchet MS"/>
                <a:cs typeface="Trebuchet MS"/>
              </a:rPr>
              <a:t>C</a:t>
            </a:r>
            <a:r>
              <a:rPr sz="500" dirty="0">
                <a:latin typeface="Trebuchet MS"/>
                <a:cs typeface="Trebuchet MS"/>
              </a:rPr>
              <a:t>K</a:t>
            </a:r>
            <a:r>
              <a:rPr sz="500" spc="5" dirty="0">
                <a:latin typeface="Trebuchet MS"/>
                <a:cs typeface="Trebuchet MS"/>
              </a:rPr>
              <a:t>CH</a:t>
            </a:r>
            <a:r>
              <a:rPr sz="500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NN</a:t>
            </a:r>
            <a:r>
              <a:rPr sz="500" dirty="0">
                <a:latin typeface="Trebuchet MS"/>
                <a:cs typeface="Trebuchet MS"/>
              </a:rPr>
              <a:t>ELLING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66314" y="2976363"/>
            <a:ext cx="1936750" cy="42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 algn="ctr">
              <a:lnSpc>
                <a:spcPct val="100000"/>
              </a:lnSpc>
            </a:pP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REFERENC</a:t>
            </a: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E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  <a:p>
            <a:pPr marL="12700" marR="5080">
              <a:lnSpc>
                <a:spcPct val="103000"/>
              </a:lnSpc>
              <a:spcBef>
                <a:spcPts val="525"/>
              </a:spcBef>
            </a:pPr>
            <a:r>
              <a:rPr sz="500" spc="5" dirty="0">
                <a:latin typeface="Trebuchet MS"/>
                <a:cs typeface="Trebuchet MS"/>
              </a:rPr>
              <a:t>H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-5" dirty="0">
                <a:latin typeface="Trebuchet MS"/>
                <a:cs typeface="Trebuchet MS"/>
              </a:rPr>
              <a:t>z</a:t>
            </a:r>
            <a:r>
              <a:rPr sz="500" dirty="0">
                <a:latin typeface="Trebuchet MS"/>
                <a:cs typeface="Trebuchet MS"/>
              </a:rPr>
              <a:t>a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spc="-5" dirty="0">
                <a:latin typeface="Trebuchet MS"/>
                <a:cs typeface="Trebuchet MS"/>
              </a:rPr>
              <a:t>J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(2010). </a:t>
            </a:r>
            <a:r>
              <a:rPr sz="500" i="1" spc="-60" dirty="0">
                <a:latin typeface="Trebuchet MS"/>
                <a:cs typeface="Trebuchet MS"/>
              </a:rPr>
              <a:t>T</a:t>
            </a:r>
            <a:r>
              <a:rPr sz="500" i="1" dirty="0">
                <a:latin typeface="Trebuchet MS"/>
                <a:cs typeface="Trebuchet MS"/>
              </a:rPr>
              <a:t>ea</a:t>
            </a:r>
            <a:r>
              <a:rPr sz="500" i="1" spc="10" dirty="0">
                <a:latin typeface="Trebuchet MS"/>
                <a:cs typeface="Trebuchet MS"/>
              </a:rPr>
              <a:t>m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inte</a:t>
            </a:r>
            <a:r>
              <a:rPr sz="500" i="1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p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dirty="0">
                <a:latin typeface="Trebuchet MS"/>
                <a:cs typeface="Trebuchet MS"/>
              </a:rPr>
              <a:t>etin</a:t>
            </a:r>
            <a:r>
              <a:rPr sz="500" i="1" spc="5" dirty="0">
                <a:latin typeface="Trebuchet MS"/>
                <a:cs typeface="Trebuchet MS"/>
              </a:rPr>
              <a:t>g </a:t>
            </a:r>
            <a:r>
              <a:rPr sz="500" i="1" dirty="0">
                <a:latin typeface="Trebuchet MS"/>
                <a:cs typeface="Trebuchet MS"/>
              </a:rPr>
              <a:t>a</a:t>
            </a:r>
            <a:r>
              <a:rPr sz="500" i="1" spc="5" dirty="0">
                <a:latin typeface="Trebuchet MS"/>
                <a:cs typeface="Trebuchet MS"/>
              </a:rPr>
              <a:t>s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collabo</a:t>
            </a:r>
            <a:r>
              <a:rPr sz="500" i="1" dirty="0">
                <a:latin typeface="Trebuchet MS"/>
                <a:cs typeface="Trebuchet MS"/>
              </a:rPr>
              <a:t>ratio</a:t>
            </a:r>
            <a:r>
              <a:rPr sz="500" i="1" spc="5" dirty="0">
                <a:latin typeface="Trebuchet MS"/>
                <a:cs typeface="Trebuchet MS"/>
              </a:rPr>
              <a:t>n </a:t>
            </a:r>
            <a:r>
              <a:rPr sz="500" i="1" dirty="0">
                <a:latin typeface="Trebuchet MS"/>
                <a:cs typeface="Trebuchet MS"/>
              </a:rPr>
              <a:t>and</a:t>
            </a:r>
            <a:r>
              <a:rPr sz="500" i="1" spc="-5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inte</a:t>
            </a:r>
            <a:r>
              <a:rPr sz="500" i="1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dependenc</a:t>
            </a:r>
            <a:r>
              <a:rPr sz="500" i="1" dirty="0">
                <a:latin typeface="Trebuchet MS"/>
                <a:cs typeface="Trebuchet MS"/>
              </a:rPr>
              <a:t>e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Alexandria,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0" dirty="0">
                <a:latin typeface="Trebuchet MS"/>
                <a:cs typeface="Trebuchet MS"/>
              </a:rPr>
              <a:t>V</a:t>
            </a:r>
            <a:r>
              <a:rPr sz="500" spc="5" dirty="0">
                <a:latin typeface="Trebuchet MS"/>
                <a:cs typeface="Trebuchet MS"/>
              </a:rPr>
              <a:t>A: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20" dirty="0">
                <a:latin typeface="Trebuchet MS"/>
                <a:cs typeface="Trebuchet MS"/>
              </a:rPr>
              <a:t>R</a:t>
            </a:r>
            <a:r>
              <a:rPr sz="500" dirty="0">
                <a:latin typeface="Trebuchet MS"/>
                <a:cs typeface="Trebuchet MS"/>
              </a:rPr>
              <a:t>egistr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of Interpreter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for the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Dea</a:t>
            </a:r>
            <a:r>
              <a:rPr sz="500" dirty="0">
                <a:latin typeface="Trebuchet MS"/>
                <a:cs typeface="Trebuchet MS"/>
              </a:rPr>
              <a:t>f</a:t>
            </a:r>
            <a:r>
              <a:rPr sz="500" spc="5" dirty="0">
                <a:latin typeface="Trebuchet MS"/>
                <a:cs typeface="Trebuchet MS"/>
              </a:rPr>
              <a:t>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66314" y="3495907"/>
            <a:ext cx="196088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000"/>
              </a:lnSpc>
            </a:pPr>
            <a:r>
              <a:rPr sz="500" dirty="0">
                <a:latin typeface="Trebuchet MS"/>
                <a:cs typeface="Trebuchet MS"/>
              </a:rPr>
              <a:t>Gile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D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Basic</a:t>
            </a:r>
            <a:r>
              <a:rPr sz="500" i="1" dirty="0">
                <a:latin typeface="Trebuchet MS"/>
                <a:cs typeface="Trebuchet MS"/>
              </a:rPr>
              <a:t> Concept</a:t>
            </a:r>
            <a:r>
              <a:rPr sz="500" i="1" spc="5" dirty="0">
                <a:latin typeface="Trebuchet MS"/>
                <a:cs typeface="Trebuchet MS"/>
              </a:rPr>
              <a:t>s </a:t>
            </a:r>
            <a:r>
              <a:rPr sz="500" i="1" dirty="0">
                <a:latin typeface="Trebuchet MS"/>
                <a:cs typeface="Trebuchet MS"/>
              </a:rPr>
              <a:t>an</a:t>
            </a:r>
            <a:r>
              <a:rPr sz="500" i="1" spc="5" dirty="0">
                <a:latin typeface="Trebuchet MS"/>
                <a:cs typeface="Trebuchet MS"/>
              </a:rPr>
              <a:t>d</a:t>
            </a:r>
            <a:r>
              <a:rPr sz="500" i="1" dirty="0">
                <a:latin typeface="Trebuchet MS"/>
                <a:cs typeface="Trebuchet MS"/>
              </a:rPr>
              <a:t> Model</a:t>
            </a:r>
            <a:r>
              <a:rPr sz="500" i="1" spc="5" dirty="0">
                <a:latin typeface="Trebuchet MS"/>
                <a:cs typeface="Trebuchet MS"/>
              </a:rPr>
              <a:t>s </a:t>
            </a:r>
            <a:r>
              <a:rPr sz="500" i="1" spc="-5" dirty="0">
                <a:latin typeface="Trebuchet MS"/>
                <a:cs typeface="Trebuchet MS"/>
              </a:rPr>
              <a:t>fo</a:t>
            </a:r>
            <a:r>
              <a:rPr sz="500" i="1" dirty="0">
                <a:latin typeface="Trebuchet MS"/>
                <a:cs typeface="Trebuchet MS"/>
              </a:rPr>
              <a:t>r Inte</a:t>
            </a:r>
            <a:r>
              <a:rPr sz="500" i="1" spc="5" dirty="0">
                <a:latin typeface="Trebuchet MS"/>
                <a:cs typeface="Trebuchet MS"/>
              </a:rPr>
              <a:t>rp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eter</a:t>
            </a:r>
            <a:r>
              <a:rPr sz="500" i="1" dirty="0">
                <a:latin typeface="Trebuchet MS"/>
                <a:cs typeface="Trebuchet MS"/>
              </a:rPr>
              <a:t> an</a:t>
            </a:r>
            <a:r>
              <a:rPr sz="500" i="1" spc="5" dirty="0">
                <a:latin typeface="Trebuchet MS"/>
                <a:cs typeface="Trebuchet MS"/>
              </a:rPr>
              <a:t>d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-50" dirty="0">
                <a:latin typeface="Trebuchet MS"/>
                <a:cs typeface="Trebuchet MS"/>
              </a:rPr>
              <a:t>T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dirty="0">
                <a:latin typeface="Trebuchet MS"/>
                <a:cs typeface="Trebuchet MS"/>
              </a:rPr>
              <a:t>anslator</a:t>
            </a:r>
            <a:r>
              <a:rPr sz="500" i="1" spc="-5" dirty="0">
                <a:latin typeface="Trebuchet MS"/>
                <a:cs typeface="Trebuchet MS"/>
              </a:rPr>
              <a:t> </a:t>
            </a:r>
            <a:r>
              <a:rPr sz="500" i="1" spc="-50" dirty="0">
                <a:latin typeface="Trebuchet MS"/>
                <a:cs typeface="Trebuchet MS"/>
              </a:rPr>
              <a:t>T</a:t>
            </a:r>
            <a:r>
              <a:rPr sz="500" i="1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a</a:t>
            </a:r>
            <a:r>
              <a:rPr sz="500" i="1" dirty="0">
                <a:latin typeface="Trebuchet MS"/>
                <a:cs typeface="Trebuchet MS"/>
              </a:rPr>
              <a:t>i</a:t>
            </a:r>
            <a:r>
              <a:rPr sz="500" i="1" spc="5" dirty="0">
                <a:latin typeface="Trebuchet MS"/>
                <a:cs typeface="Trebuchet MS"/>
              </a:rPr>
              <a:t>n</a:t>
            </a:r>
            <a:r>
              <a:rPr sz="500" i="1" dirty="0">
                <a:latin typeface="Trebuchet MS"/>
                <a:cs typeface="Trebuchet MS"/>
              </a:rPr>
              <a:t>i</a:t>
            </a:r>
            <a:r>
              <a:rPr sz="500" i="1" spc="5" dirty="0">
                <a:latin typeface="Trebuchet MS"/>
                <a:cs typeface="Trebuchet MS"/>
              </a:rPr>
              <a:t>n</a:t>
            </a:r>
            <a:r>
              <a:rPr sz="500" i="1" dirty="0">
                <a:latin typeface="Trebuchet MS"/>
                <a:cs typeface="Trebuchet MS"/>
              </a:rPr>
              <a:t>g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Amste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dam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10" dirty="0">
                <a:latin typeface="Trebuchet MS"/>
                <a:cs typeface="Trebuchet MS"/>
              </a:rPr>
              <a:t>&amp;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hiladelphia</a:t>
            </a:r>
            <a:r>
              <a:rPr sz="500" spc="5" dirty="0">
                <a:latin typeface="Trebuchet MS"/>
                <a:cs typeface="Trebuchet MS"/>
              </a:rPr>
              <a:t>: </a:t>
            </a:r>
            <a:r>
              <a:rPr sz="500" dirty="0">
                <a:latin typeface="Trebuchet MS"/>
                <a:cs typeface="Trebuchet MS"/>
              </a:rPr>
              <a:t>Joh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Ben</a:t>
            </a:r>
            <a:r>
              <a:rPr sz="500" dirty="0">
                <a:latin typeface="Trebuchet MS"/>
                <a:cs typeface="Trebuchet MS"/>
              </a:rPr>
              <a:t>jamins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1995.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66314" y="3762837"/>
            <a:ext cx="1943100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3000"/>
              </a:lnSpc>
            </a:pPr>
            <a:r>
              <a:rPr sz="500" spc="5" dirty="0">
                <a:latin typeface="Trebuchet MS"/>
                <a:cs typeface="Trebuchet MS"/>
              </a:rPr>
              <a:t>Janzen,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-85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. (2005).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i="1" spc="-60" dirty="0">
                <a:latin typeface="Trebuchet MS"/>
                <a:cs typeface="Trebuchet MS"/>
              </a:rPr>
              <a:t>T</a:t>
            </a:r>
            <a:r>
              <a:rPr sz="500" i="1" dirty="0">
                <a:latin typeface="Trebuchet MS"/>
                <a:cs typeface="Trebuchet MS"/>
              </a:rPr>
              <a:t>opics </a:t>
            </a:r>
            <a:r>
              <a:rPr sz="500" i="1" spc="5" dirty="0">
                <a:latin typeface="Trebuchet MS"/>
                <a:cs typeface="Trebuchet MS"/>
              </a:rPr>
              <a:t>in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signed</a:t>
            </a:r>
            <a:r>
              <a:rPr sz="500" i="1" dirty="0">
                <a:latin typeface="Trebuchet MS"/>
                <a:cs typeface="Trebuchet MS"/>
              </a:rPr>
              <a:t> languag</a:t>
            </a:r>
            <a:r>
              <a:rPr sz="500" i="1" spc="5" dirty="0">
                <a:latin typeface="Trebuchet MS"/>
                <a:cs typeface="Trebuchet MS"/>
              </a:rPr>
              <a:t>e inte</a:t>
            </a:r>
            <a:r>
              <a:rPr sz="500" i="1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p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dirty="0">
                <a:latin typeface="Trebuchet MS"/>
                <a:cs typeface="Trebuchet MS"/>
              </a:rPr>
              <a:t>eting</a:t>
            </a:r>
            <a:r>
              <a:rPr sz="500" i="1" spc="5" dirty="0">
                <a:latin typeface="Trebuchet MS"/>
                <a:cs typeface="Trebuchet MS"/>
              </a:rPr>
              <a:t>: Theo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y</a:t>
            </a:r>
            <a:r>
              <a:rPr sz="500" i="1" dirty="0">
                <a:latin typeface="Trebuchet MS"/>
                <a:cs typeface="Trebuchet MS"/>
              </a:rPr>
              <a:t> an</a:t>
            </a:r>
            <a:r>
              <a:rPr sz="500" i="1" spc="5" dirty="0">
                <a:latin typeface="Trebuchet MS"/>
                <a:cs typeface="Trebuchet MS"/>
              </a:rPr>
              <a:t>d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p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dirty="0">
                <a:latin typeface="Trebuchet MS"/>
                <a:cs typeface="Trebuchet MS"/>
              </a:rPr>
              <a:t>actice</a:t>
            </a:r>
            <a:r>
              <a:rPr sz="500" i="1" spc="5" dirty="0">
                <a:latin typeface="Trebuchet MS"/>
                <a:cs typeface="Trebuchet MS"/>
              </a:rPr>
              <a:t>/ </a:t>
            </a:r>
            <a:r>
              <a:rPr sz="500" i="1" dirty="0">
                <a:latin typeface="Trebuchet MS"/>
                <a:cs typeface="Trebuchet MS"/>
              </a:rPr>
              <a:t>edite</a:t>
            </a:r>
            <a:r>
              <a:rPr sz="500" i="1" spc="5" dirty="0">
                <a:latin typeface="Trebuchet MS"/>
                <a:cs typeface="Trebuchet MS"/>
              </a:rPr>
              <a:t>d </a:t>
            </a:r>
            <a:r>
              <a:rPr sz="500" i="1" dirty="0">
                <a:latin typeface="Trebuchet MS"/>
                <a:cs typeface="Trebuchet MS"/>
              </a:rPr>
              <a:t>b</a:t>
            </a:r>
            <a:r>
              <a:rPr sz="500" i="1" spc="5" dirty="0">
                <a:latin typeface="Trebuchet MS"/>
                <a:cs typeface="Trebuchet MS"/>
              </a:rPr>
              <a:t>y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-60" dirty="0">
                <a:latin typeface="Trebuchet MS"/>
                <a:cs typeface="Trebuchet MS"/>
              </a:rPr>
              <a:t>T</a:t>
            </a:r>
            <a:r>
              <a:rPr sz="500" i="1" spc="5" dirty="0">
                <a:latin typeface="Trebuchet MS"/>
                <a:cs typeface="Trebuchet MS"/>
              </a:rPr>
              <a:t>e</a:t>
            </a:r>
            <a:r>
              <a:rPr sz="500" i="1" spc="-5" dirty="0">
                <a:latin typeface="Trebuchet MS"/>
                <a:cs typeface="Trebuchet MS"/>
              </a:rPr>
              <a:t>rr</a:t>
            </a:r>
            <a:r>
              <a:rPr sz="500" i="1" spc="5" dirty="0">
                <a:latin typeface="Trebuchet MS"/>
                <a:cs typeface="Trebuchet MS"/>
              </a:rPr>
              <a:t>y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Janzen.</a:t>
            </a:r>
            <a:r>
              <a:rPr sz="500" i="1" spc="-30" dirty="0">
                <a:latin typeface="Trebuchet MS"/>
                <a:cs typeface="Trebuchet MS"/>
              </a:rPr>
              <a:t> </a:t>
            </a:r>
            <a:r>
              <a:rPr sz="500" spc="10" dirty="0">
                <a:latin typeface="Trebuchet MS"/>
                <a:cs typeface="Trebuchet MS"/>
              </a:rPr>
              <a:t>Am</a:t>
            </a:r>
            <a:r>
              <a:rPr sz="500" dirty="0">
                <a:latin typeface="Trebuchet MS"/>
                <a:cs typeface="Trebuchet MS"/>
              </a:rPr>
              <a:t>ster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;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hila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e</a:t>
            </a:r>
            <a:r>
              <a:rPr sz="500" spc="5" dirty="0">
                <a:latin typeface="Trebuchet MS"/>
                <a:cs typeface="Trebuchet MS"/>
              </a:rPr>
              <a:t>lp</a:t>
            </a:r>
            <a:r>
              <a:rPr sz="500" dirty="0">
                <a:latin typeface="Trebuchet MS"/>
                <a:cs typeface="Trebuchet MS"/>
              </a:rPr>
              <a:t>hia</a:t>
            </a:r>
            <a:r>
              <a:rPr sz="500" spc="5" dirty="0">
                <a:latin typeface="Trebuchet MS"/>
                <a:cs typeface="Trebuchet MS"/>
              </a:rPr>
              <a:t>,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spc="5" dirty="0">
                <a:latin typeface="Trebuchet MS"/>
                <a:cs typeface="Trebuchet MS"/>
              </a:rPr>
              <a:t>a.: </a:t>
            </a:r>
            <a:r>
              <a:rPr sz="500" dirty="0">
                <a:latin typeface="Trebuchet MS"/>
                <a:cs typeface="Trebuchet MS"/>
              </a:rPr>
              <a:t>B</a:t>
            </a:r>
            <a:r>
              <a:rPr sz="500" spc="5" dirty="0">
                <a:latin typeface="Trebuchet MS"/>
                <a:cs typeface="Trebuchet MS"/>
              </a:rPr>
              <a:t>en</a:t>
            </a:r>
            <a:r>
              <a:rPr sz="500" dirty="0">
                <a:latin typeface="Trebuchet MS"/>
                <a:cs typeface="Trebuchet MS"/>
              </a:rPr>
              <a:t>j</a:t>
            </a:r>
            <a:r>
              <a:rPr sz="500" spc="5" dirty="0">
                <a:latin typeface="Trebuchet MS"/>
                <a:cs typeface="Trebuchet MS"/>
              </a:rPr>
              <a:t>amin</a:t>
            </a:r>
            <a:r>
              <a:rPr sz="500" dirty="0">
                <a:latin typeface="Trebuchet MS"/>
                <a:cs typeface="Trebuchet MS"/>
              </a:rPr>
              <a:t>s</a:t>
            </a:r>
            <a:r>
              <a:rPr sz="500" spc="5" dirty="0">
                <a:latin typeface="Trebuchet MS"/>
                <a:cs typeface="Trebuchet MS"/>
              </a:rPr>
              <a:t>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66314" y="4108276"/>
            <a:ext cx="190500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000"/>
              </a:lnSpc>
            </a:pPr>
            <a:r>
              <a:rPr sz="500" spc="5" dirty="0">
                <a:latin typeface="Trebuchet MS"/>
                <a:cs typeface="Trebuchet MS"/>
              </a:rPr>
              <a:t>Egnatovitch,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R.</a:t>
            </a:r>
            <a:r>
              <a:rPr sz="500" dirty="0">
                <a:latin typeface="Trebuchet MS"/>
                <a:cs typeface="Trebuchet MS"/>
              </a:rPr>
              <a:t> (1999)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Certifie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dirty="0">
                <a:latin typeface="Trebuchet MS"/>
                <a:cs typeface="Trebuchet MS"/>
              </a:rPr>
              <a:t>Dea</a:t>
            </a:r>
            <a:r>
              <a:rPr sz="500" spc="5" dirty="0">
                <a:latin typeface="Trebuchet MS"/>
                <a:cs typeface="Trebuchet MS"/>
              </a:rPr>
              <a:t>f </a:t>
            </a:r>
            <a:r>
              <a:rPr sz="500" dirty="0">
                <a:latin typeface="Trebuchet MS"/>
                <a:cs typeface="Trebuchet MS"/>
              </a:rPr>
              <a:t>Interprete</a:t>
            </a:r>
            <a:r>
              <a:rPr sz="500" spc="5" dirty="0">
                <a:latin typeface="Trebuchet MS"/>
                <a:cs typeface="Trebuchet MS"/>
              </a:rPr>
              <a:t>r -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Why?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i="1" spc="-10" dirty="0">
                <a:latin typeface="Trebuchet MS"/>
                <a:cs typeface="Trebuchet MS"/>
              </a:rPr>
              <a:t>V</a:t>
            </a:r>
            <a:r>
              <a:rPr sz="500" i="1" spc="5" dirty="0">
                <a:latin typeface="Trebuchet MS"/>
                <a:cs typeface="Trebuchet MS"/>
              </a:rPr>
              <a:t>iews, 16</a:t>
            </a:r>
            <a:r>
              <a:rPr sz="500" spc="5" dirty="0">
                <a:latin typeface="Trebuchet MS"/>
                <a:cs typeface="Trebuchet MS"/>
              </a:rPr>
              <a:t>(10),</a:t>
            </a:r>
            <a:r>
              <a:rPr sz="500" dirty="0">
                <a:latin typeface="Trebuchet MS"/>
                <a:cs typeface="Trebuchet MS"/>
              </a:rPr>
              <a:t> 1</a:t>
            </a:r>
            <a:r>
              <a:rPr sz="500" spc="5" dirty="0">
                <a:latin typeface="Trebuchet MS"/>
                <a:cs typeface="Trebuchet MS"/>
              </a:rPr>
              <a:t>,</a:t>
            </a:r>
            <a:r>
              <a:rPr sz="500" dirty="0">
                <a:latin typeface="Trebuchet MS"/>
                <a:cs typeface="Trebuchet MS"/>
              </a:rPr>
              <a:t> 6-7.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66314" y="4375206"/>
            <a:ext cx="1709420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000"/>
              </a:lnSpc>
            </a:pPr>
            <a:r>
              <a:rPr sz="500" spc="5" dirty="0">
                <a:latin typeface="Trebuchet MS"/>
                <a:cs typeface="Trebuchet MS"/>
              </a:rPr>
              <a:t>Bentley-Sassaman, J., </a:t>
            </a:r>
            <a:r>
              <a:rPr sz="500" spc="10" dirty="0">
                <a:latin typeface="Trebuchet MS"/>
                <a:cs typeface="Trebuchet MS"/>
              </a:rPr>
              <a:t>&amp; </a:t>
            </a:r>
            <a:r>
              <a:rPr sz="500" dirty="0">
                <a:latin typeface="Trebuchet MS"/>
                <a:cs typeface="Trebuchet MS"/>
              </a:rPr>
              <a:t>Dawson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C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(2012)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Deaf-hearing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inte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rete</a:t>
            </a:r>
            <a:r>
              <a:rPr sz="500" spc="5" dirty="0">
                <a:latin typeface="Trebuchet MS"/>
                <a:cs typeface="Trebuchet MS"/>
              </a:rPr>
              <a:t>r</a:t>
            </a:r>
            <a:r>
              <a:rPr sz="500" dirty="0">
                <a:latin typeface="Trebuchet MS"/>
                <a:cs typeface="Trebuchet MS"/>
              </a:rPr>
              <a:t> teams</a:t>
            </a:r>
            <a:r>
              <a:rPr sz="500" spc="5" dirty="0">
                <a:latin typeface="Trebuchet MS"/>
                <a:cs typeface="Trebuchet MS"/>
              </a:rPr>
              <a:t>: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teamw</a:t>
            </a:r>
            <a:r>
              <a:rPr sz="500" spc="5" dirty="0">
                <a:latin typeface="Trebuchet MS"/>
                <a:cs typeface="Trebuchet MS"/>
              </a:rPr>
              <a:t>o</a:t>
            </a:r>
            <a:r>
              <a:rPr sz="500" spc="-5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k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appr</a:t>
            </a:r>
            <a:r>
              <a:rPr sz="500" dirty="0">
                <a:latin typeface="Trebuchet MS"/>
                <a:cs typeface="Trebuchet MS"/>
              </a:rPr>
              <a:t>oach</a:t>
            </a:r>
            <a:r>
              <a:rPr sz="500" spc="5" dirty="0">
                <a:latin typeface="Trebuchet MS"/>
                <a:cs typeface="Trebuchet MS"/>
              </a:rPr>
              <a:t>. </a:t>
            </a:r>
            <a:r>
              <a:rPr sz="500" i="1" spc="5" dirty="0">
                <a:latin typeface="Trebuchet MS"/>
                <a:cs typeface="Trebuchet MS"/>
              </a:rPr>
              <a:t>Journal of Interp</a:t>
            </a:r>
            <a:r>
              <a:rPr sz="500" i="1" spc="-5" dirty="0">
                <a:latin typeface="Trebuchet MS"/>
                <a:cs typeface="Trebuchet MS"/>
              </a:rPr>
              <a:t>r</a:t>
            </a:r>
            <a:r>
              <a:rPr sz="500" i="1" spc="5" dirty="0">
                <a:latin typeface="Trebuchet MS"/>
                <a:cs typeface="Trebuchet MS"/>
              </a:rPr>
              <a:t>etat</a:t>
            </a:r>
            <a:r>
              <a:rPr sz="500" i="1" spc="-5" dirty="0">
                <a:latin typeface="Trebuchet MS"/>
                <a:cs typeface="Trebuchet MS"/>
              </a:rPr>
              <a:t>i</a:t>
            </a:r>
            <a:r>
              <a:rPr sz="500" i="1" dirty="0">
                <a:latin typeface="Trebuchet MS"/>
                <a:cs typeface="Trebuchet MS"/>
              </a:rPr>
              <a:t>o</a:t>
            </a:r>
            <a:r>
              <a:rPr sz="500" i="1" spc="5" dirty="0">
                <a:latin typeface="Trebuchet MS"/>
                <a:cs typeface="Trebuchet MS"/>
              </a:rPr>
              <a:t>n,</a:t>
            </a:r>
            <a:r>
              <a:rPr sz="500" i="1" dirty="0">
                <a:latin typeface="Trebuchet MS"/>
                <a:cs typeface="Trebuchet MS"/>
              </a:rPr>
              <a:t> </a:t>
            </a:r>
            <a:r>
              <a:rPr sz="500" i="1" spc="5" dirty="0">
                <a:latin typeface="Trebuchet MS"/>
                <a:cs typeface="Trebuchet MS"/>
              </a:rPr>
              <a:t>22</a:t>
            </a:r>
            <a:r>
              <a:rPr sz="500" spc="5" dirty="0">
                <a:latin typeface="Trebuchet MS"/>
                <a:cs typeface="Trebuchet MS"/>
              </a:rPr>
              <a:t>(1,</a:t>
            </a:r>
            <a:r>
              <a:rPr sz="500" spc="-2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</a:t>
            </a:r>
            <a:r>
              <a:rPr sz="500" spc="-5" dirty="0">
                <a:latin typeface="Trebuchet MS"/>
                <a:cs typeface="Trebuchet MS"/>
              </a:rPr>
              <a:t>r</a:t>
            </a:r>
            <a:r>
              <a:rPr sz="500" dirty="0">
                <a:latin typeface="Trebuchet MS"/>
                <a:cs typeface="Trebuchet MS"/>
              </a:rPr>
              <a:t>ticl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2)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1-33.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66314" y="4720645"/>
            <a:ext cx="1718945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10" dirty="0">
                <a:latin typeface="Trebuchet MS"/>
                <a:cs typeface="Trebuchet MS"/>
              </a:rPr>
              <a:t>R</a:t>
            </a:r>
            <a:r>
              <a:rPr sz="500" dirty="0">
                <a:latin typeface="Trebuchet MS"/>
                <a:cs typeface="Trebuchet MS"/>
              </a:rPr>
              <a:t>ussell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D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(2011)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-60" dirty="0">
                <a:latin typeface="Trebuchet MS"/>
                <a:cs typeface="Trebuchet MS"/>
              </a:rPr>
              <a:t>T</a:t>
            </a:r>
            <a:r>
              <a:rPr sz="500" dirty="0">
                <a:latin typeface="Trebuchet MS"/>
                <a:cs typeface="Trebuchet MS"/>
              </a:rPr>
              <a:t>ea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Interpreting</a:t>
            </a:r>
            <a:r>
              <a:rPr sz="500" spc="5" dirty="0">
                <a:latin typeface="Trebuchet MS"/>
                <a:cs typeface="Trebuchet MS"/>
              </a:rPr>
              <a:t>: Best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spc="5" dirty="0">
                <a:latin typeface="Trebuchet MS"/>
                <a:cs typeface="Trebuchet MS"/>
              </a:rPr>
              <a:t>ractices.</a:t>
            </a:r>
            <a:r>
              <a:rPr sz="500" dirty="0">
                <a:latin typeface="Trebuchet MS"/>
                <a:cs typeface="Trebuchet MS"/>
              </a:rPr>
              <a:t> 1-5.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08478" y="5005491"/>
            <a:ext cx="949960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u="sng" spc="-10" dirty="0">
                <a:solidFill>
                  <a:srgbClr val="215968"/>
                </a:solidFill>
                <a:latin typeface="Calibri"/>
                <a:cs typeface="Calibri"/>
              </a:rPr>
              <a:t>A</a:t>
            </a:r>
            <a:r>
              <a:rPr sz="750" b="1" u="sng" spc="-5" dirty="0">
                <a:solidFill>
                  <a:srgbClr val="215968"/>
                </a:solidFill>
                <a:latin typeface="Calibri"/>
                <a:cs typeface="Calibri"/>
              </a:rPr>
              <a:t>CKNOWLEDGEMENT</a:t>
            </a:r>
            <a:r>
              <a:rPr sz="750" b="1" u="sng" dirty="0">
                <a:solidFill>
                  <a:srgbClr val="215968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98637" y="5257655"/>
            <a:ext cx="1711325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>
                <a:latin typeface="Trebuchet MS"/>
                <a:cs typeface="Trebuchet MS"/>
              </a:rPr>
              <a:t>I’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like</a:t>
            </a:r>
            <a:r>
              <a:rPr sz="500" dirty="0">
                <a:latin typeface="Trebuchet MS"/>
                <a:cs typeface="Trebuchet MS"/>
              </a:rPr>
              <a:t> t</a:t>
            </a:r>
            <a:r>
              <a:rPr sz="500" spc="5" dirty="0">
                <a:latin typeface="Trebuchet MS"/>
                <a:cs typeface="Trebuchet MS"/>
              </a:rPr>
              <a:t>o </a:t>
            </a:r>
            <a:r>
              <a:rPr sz="500" dirty="0">
                <a:latin typeface="Trebuchet MS"/>
                <a:cs typeface="Trebuchet MS"/>
              </a:rPr>
              <a:t>than</a:t>
            </a:r>
            <a:r>
              <a:rPr sz="500" spc="5" dirty="0">
                <a:latin typeface="Trebuchet MS"/>
                <a:cs typeface="Trebuchet MS"/>
              </a:rPr>
              <a:t>k </a:t>
            </a:r>
            <a:r>
              <a:rPr sz="500" dirty="0">
                <a:latin typeface="Trebuchet MS"/>
                <a:cs typeface="Trebuchet MS"/>
              </a:rPr>
              <a:t>Hilar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Mayhe</a:t>
            </a:r>
            <a:r>
              <a:rPr sz="500" spc="10" dirty="0">
                <a:latin typeface="Trebuchet MS"/>
                <a:cs typeface="Trebuchet MS"/>
              </a:rPr>
              <a:t>w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for </a:t>
            </a:r>
            <a:r>
              <a:rPr sz="500" spc="5" dirty="0">
                <a:latin typeface="Trebuchet MS"/>
                <a:cs typeface="Trebuchet MS"/>
              </a:rPr>
              <a:t>letting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10" dirty="0">
                <a:latin typeface="Trebuchet MS"/>
                <a:cs typeface="Trebuchet MS"/>
              </a:rPr>
              <a:t>me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borro</a:t>
            </a:r>
            <a:r>
              <a:rPr sz="500" spc="5" dirty="0">
                <a:latin typeface="Trebuchet MS"/>
                <a:cs typeface="Trebuchet MS"/>
              </a:rPr>
              <a:t>w </a:t>
            </a:r>
            <a:r>
              <a:rPr sz="500" dirty="0">
                <a:latin typeface="Trebuchet MS"/>
                <a:cs typeface="Trebuchet MS"/>
              </a:rPr>
              <a:t>her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82017" y="5414673"/>
            <a:ext cx="1967864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DVD</a:t>
            </a:r>
            <a:r>
              <a:rPr sz="500" spc="5" dirty="0">
                <a:latin typeface="Trebuchet MS"/>
                <a:cs typeface="Trebuchet MS"/>
              </a:rPr>
              <a:t>s from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GURIE</a:t>
            </a:r>
            <a:r>
              <a:rPr sz="500" spc="5" dirty="0">
                <a:latin typeface="Trebuchet MS"/>
                <a:cs typeface="Trebuchet MS"/>
              </a:rPr>
              <a:t>C librar</a:t>
            </a:r>
            <a:r>
              <a:rPr sz="500" spc="-60" dirty="0">
                <a:latin typeface="Trebuchet MS"/>
                <a:cs typeface="Trebuchet MS"/>
              </a:rPr>
              <a:t>y</a:t>
            </a:r>
            <a:r>
              <a:rPr sz="500" spc="5" dirty="0">
                <a:latin typeface="Trebuchet MS"/>
                <a:cs typeface="Trebuchet MS"/>
              </a:rPr>
              <a:t>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I </a:t>
            </a:r>
            <a:r>
              <a:rPr sz="500" spc="5" dirty="0">
                <a:latin typeface="Trebuchet MS"/>
                <a:cs typeface="Trebuchet MS"/>
              </a:rPr>
              <a:t>really</a:t>
            </a:r>
            <a:r>
              <a:rPr sz="500" dirty="0">
                <a:latin typeface="Trebuchet MS"/>
                <a:cs typeface="Trebuchet MS"/>
              </a:rPr>
              <a:t> appreciat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spc="-15" dirty="0">
                <a:latin typeface="Trebuchet MS"/>
                <a:cs typeface="Trebuchet MS"/>
              </a:rPr>
              <a:t>K</a:t>
            </a:r>
            <a:r>
              <a:rPr sz="500" dirty="0">
                <a:latin typeface="Trebuchet MS"/>
                <a:cs typeface="Trebuchet MS"/>
              </a:rPr>
              <a:t>eit</a:t>
            </a:r>
            <a:r>
              <a:rPr sz="500" spc="5" dirty="0">
                <a:latin typeface="Trebuchet MS"/>
                <a:cs typeface="Trebuchet MS"/>
              </a:rPr>
              <a:t>h </a:t>
            </a:r>
            <a:r>
              <a:rPr sz="500" dirty="0">
                <a:latin typeface="Trebuchet MS"/>
                <a:cs typeface="Trebuchet MS"/>
              </a:rPr>
              <a:t>Cagl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and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82017" y="5571691"/>
            <a:ext cx="1943735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hylli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spc="-2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ogers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giving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10" dirty="0">
                <a:latin typeface="Trebuchet MS"/>
                <a:cs typeface="Trebuchet MS"/>
              </a:rPr>
              <a:t>me</a:t>
            </a:r>
            <a:r>
              <a:rPr sz="500" dirty="0">
                <a:latin typeface="Trebuchet MS"/>
                <a:cs typeface="Trebuchet MS"/>
              </a:rPr>
              <a:t> countles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hour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feedback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10" dirty="0">
                <a:latin typeface="Trebuchet MS"/>
                <a:cs typeface="Trebuchet MS"/>
              </a:rPr>
              <a:t>my</a:t>
            </a:r>
            <a:r>
              <a:rPr sz="500" dirty="0">
                <a:latin typeface="Trebuchet MS"/>
                <a:cs typeface="Trebuchet MS"/>
              </a:rPr>
              <a:t> paper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82017" y="5728709"/>
            <a:ext cx="1913889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an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we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int.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dirty="0">
                <a:latin typeface="Trebuchet MS"/>
                <a:cs typeface="Trebuchet MS"/>
              </a:rPr>
              <a:t>I </a:t>
            </a:r>
            <a:r>
              <a:rPr sz="500" spc="5" dirty="0">
                <a:latin typeface="Trebuchet MS"/>
                <a:cs typeface="Trebuchet MS"/>
              </a:rPr>
              <a:t>want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to</a:t>
            </a:r>
            <a:r>
              <a:rPr sz="500" dirty="0">
                <a:latin typeface="Trebuchet MS"/>
                <a:cs typeface="Trebuchet MS"/>
              </a:rPr>
              <a:t> than</a:t>
            </a:r>
            <a:r>
              <a:rPr sz="500" spc="5" dirty="0">
                <a:latin typeface="Trebuchet MS"/>
                <a:cs typeface="Trebuchet MS"/>
              </a:rPr>
              <a:t>k </a:t>
            </a:r>
            <a:r>
              <a:rPr sz="500" spc="10" dirty="0">
                <a:latin typeface="Trebuchet MS"/>
                <a:cs typeface="Trebuchet MS"/>
              </a:rPr>
              <a:t>my</a:t>
            </a:r>
            <a:r>
              <a:rPr sz="500" spc="5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f</a:t>
            </a:r>
            <a:r>
              <a:rPr sz="500" spc="5" dirty="0">
                <a:latin typeface="Trebuchet MS"/>
                <a:cs typeface="Trebuchet MS"/>
              </a:rPr>
              <a:t>amily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who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has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put</a:t>
            </a:r>
            <a:r>
              <a:rPr sz="500" dirty="0">
                <a:latin typeface="Trebuchet MS"/>
                <a:cs typeface="Trebuchet MS"/>
              </a:rPr>
              <a:t> u</a:t>
            </a:r>
            <a:r>
              <a:rPr sz="500" spc="5" dirty="0">
                <a:latin typeface="Trebuchet MS"/>
                <a:cs typeface="Trebuchet MS"/>
              </a:rPr>
              <a:t>p with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82017" y="5885726"/>
            <a:ext cx="1865630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Trebuchet MS"/>
                <a:cs typeface="Trebuchet MS"/>
              </a:rPr>
              <a:t>havin</a:t>
            </a:r>
            <a:r>
              <a:rPr sz="500" spc="5" dirty="0">
                <a:latin typeface="Trebuchet MS"/>
                <a:cs typeface="Trebuchet MS"/>
              </a:rPr>
              <a:t>g a</a:t>
            </a:r>
            <a:r>
              <a:rPr sz="500" dirty="0">
                <a:latin typeface="Trebuchet MS"/>
                <a:cs typeface="Trebuchet MS"/>
              </a:rPr>
              <a:t> bus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“no</a:t>
            </a:r>
            <a:r>
              <a:rPr sz="500" spc="5" dirty="0">
                <a:latin typeface="Trebuchet MS"/>
                <a:cs typeface="Trebuchet MS"/>
              </a:rPr>
              <a:t>t very</a:t>
            </a:r>
            <a:r>
              <a:rPr sz="500" dirty="0">
                <a:latin typeface="Trebuchet MS"/>
                <a:cs typeface="Trebuchet MS"/>
              </a:rPr>
              <a:t> available</a:t>
            </a:r>
            <a:r>
              <a:rPr sz="500" spc="5" dirty="0">
                <a:latin typeface="Trebuchet MS"/>
                <a:cs typeface="Trebuchet MS"/>
              </a:rPr>
              <a:t>” </a:t>
            </a:r>
            <a:r>
              <a:rPr sz="500" spc="10" dirty="0">
                <a:latin typeface="Trebuchet MS"/>
                <a:cs typeface="Trebuchet MS"/>
              </a:rPr>
              <a:t>mom</a:t>
            </a:r>
            <a:r>
              <a:rPr sz="500" dirty="0">
                <a:latin typeface="Trebuchet MS"/>
                <a:cs typeface="Trebuchet MS"/>
              </a:rPr>
              <a:t> for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pas</a:t>
            </a:r>
            <a:r>
              <a:rPr sz="500" spc="5" dirty="0">
                <a:latin typeface="Trebuchet MS"/>
                <a:cs typeface="Trebuchet MS"/>
              </a:rPr>
              <a:t>t</a:t>
            </a:r>
            <a:r>
              <a:rPr sz="500" dirty="0">
                <a:latin typeface="Trebuchet MS"/>
                <a:cs typeface="Trebuchet MS"/>
              </a:rPr>
              <a:t> three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82017" y="6042744"/>
            <a:ext cx="1874520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Trebuchet MS"/>
                <a:cs typeface="Trebuchet MS"/>
              </a:rPr>
              <a:t>yea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s,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 a</a:t>
            </a:r>
            <a:r>
              <a:rPr sz="500" dirty="0">
                <a:latin typeface="Trebuchet MS"/>
                <a:cs typeface="Trebuchet MS"/>
              </a:rPr>
              <a:t> husban</a:t>
            </a:r>
            <a:r>
              <a:rPr sz="500" spc="5" dirty="0">
                <a:latin typeface="Trebuchet MS"/>
                <a:cs typeface="Trebuchet MS"/>
              </a:rPr>
              <a:t>d who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</a:t>
            </a:r>
            <a:r>
              <a:rPr sz="500" dirty="0">
                <a:latin typeface="Trebuchet MS"/>
                <a:cs typeface="Trebuchet MS"/>
              </a:rPr>
              <a:t>onstantl</a:t>
            </a:r>
            <a:r>
              <a:rPr sz="500" spc="5" dirty="0">
                <a:latin typeface="Trebuchet MS"/>
                <a:cs typeface="Trebuchet MS"/>
              </a:rPr>
              <a:t>y supp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-5" dirty="0">
                <a:latin typeface="Trebuchet MS"/>
                <a:cs typeface="Trebuchet MS"/>
              </a:rPr>
              <a:t>r</a:t>
            </a:r>
            <a:r>
              <a:rPr sz="500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spc="10" dirty="0">
                <a:latin typeface="Trebuchet MS"/>
                <a:cs typeface="Trebuchet MS"/>
              </a:rPr>
              <a:t>me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in</a:t>
            </a:r>
            <a:r>
              <a:rPr sz="500" dirty="0">
                <a:latin typeface="Trebuchet MS"/>
                <a:cs typeface="Trebuchet MS"/>
              </a:rPr>
              <a:t> ever</a:t>
            </a:r>
            <a:r>
              <a:rPr sz="500" spc="5" dirty="0">
                <a:latin typeface="Trebuchet MS"/>
                <a:cs typeface="Trebuchet MS"/>
              </a:rPr>
              <a:t>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way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82017" y="6199762"/>
            <a:ext cx="1814830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ssible,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with</a:t>
            </a:r>
            <a:r>
              <a:rPr sz="500" dirty="0">
                <a:latin typeface="Trebuchet MS"/>
                <a:cs typeface="Trebuchet MS"/>
              </a:rPr>
              <a:t>ou</a:t>
            </a:r>
            <a:r>
              <a:rPr sz="500" spc="5" dirty="0">
                <a:latin typeface="Trebuchet MS"/>
                <a:cs typeface="Trebuchet MS"/>
              </a:rPr>
              <a:t>t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wh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dirty="0">
                <a:latin typeface="Trebuchet MS"/>
                <a:cs typeface="Trebuchet MS"/>
              </a:rPr>
              <a:t> non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of thi</a:t>
            </a:r>
            <a:r>
              <a:rPr sz="500" spc="5" dirty="0">
                <a:latin typeface="Trebuchet MS"/>
                <a:cs typeface="Trebuchet MS"/>
              </a:rPr>
              <a:t>s </a:t>
            </a:r>
            <a:r>
              <a:rPr sz="500" spc="10" dirty="0">
                <a:latin typeface="Trebuchet MS"/>
                <a:cs typeface="Trebuchet MS"/>
              </a:rPr>
              <a:t>w</a:t>
            </a:r>
            <a:r>
              <a:rPr sz="500" dirty="0">
                <a:latin typeface="Trebuchet MS"/>
                <a:cs typeface="Trebuchet MS"/>
              </a:rPr>
              <a:t>oul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dirty="0">
                <a:latin typeface="Trebuchet MS"/>
                <a:cs typeface="Trebuchet MS"/>
              </a:rPr>
              <a:t>eve</a:t>
            </a:r>
            <a:r>
              <a:rPr sz="500" spc="5" dirty="0">
                <a:latin typeface="Trebuchet MS"/>
                <a:cs typeface="Trebuchet MS"/>
              </a:rPr>
              <a:t>n be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ssible.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6747" y="3420767"/>
            <a:ext cx="1925955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000"/>
              </a:lnSpc>
            </a:pPr>
            <a:r>
              <a:rPr sz="500" b="1" u="sng" spc="5" dirty="0">
                <a:latin typeface="Trebuchet MS"/>
                <a:cs typeface="Trebuchet MS"/>
              </a:rPr>
              <a:t>Why</a:t>
            </a:r>
            <a:r>
              <a:rPr sz="500" b="1" u="sng" spc="-30" dirty="0">
                <a:latin typeface="Trebuchet MS"/>
                <a:cs typeface="Trebuchet MS"/>
              </a:rPr>
              <a:t> </a:t>
            </a:r>
            <a:r>
              <a:rPr sz="500" b="1" u="sng" dirty="0">
                <a:latin typeface="Trebuchet MS"/>
                <a:cs typeface="Trebuchet MS"/>
              </a:rPr>
              <a:t>ALL</a:t>
            </a:r>
            <a:r>
              <a:rPr sz="500" b="1" u="sng" spc="-20" dirty="0">
                <a:latin typeface="Trebuchet MS"/>
                <a:cs typeface="Trebuchet MS"/>
              </a:rPr>
              <a:t> </a:t>
            </a:r>
            <a:r>
              <a:rPr sz="500" b="1" u="sng" dirty="0">
                <a:latin typeface="Trebuchet MS"/>
                <a:cs typeface="Trebuchet MS"/>
              </a:rPr>
              <a:t>three teams needed </a:t>
            </a:r>
            <a:r>
              <a:rPr sz="500" b="1" u="sng" spc="5" dirty="0">
                <a:latin typeface="Trebuchet MS"/>
                <a:cs typeface="Trebuchet MS"/>
              </a:rPr>
              <a:t>su</a:t>
            </a:r>
            <a:r>
              <a:rPr sz="500" b="1" u="sng" dirty="0">
                <a:latin typeface="Trebuchet MS"/>
                <a:cs typeface="Trebuchet MS"/>
              </a:rPr>
              <a:t>pp</a:t>
            </a:r>
            <a:r>
              <a:rPr sz="500" b="1" u="sng" spc="5" dirty="0">
                <a:latin typeface="Trebuchet MS"/>
                <a:cs typeface="Trebuchet MS"/>
              </a:rPr>
              <a:t>ort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feeds</a:t>
            </a:r>
            <a:r>
              <a:rPr sz="500" b="1" u="sng" dirty="0">
                <a:latin typeface="Trebuchet MS"/>
                <a:cs typeface="Trebuchet MS"/>
              </a:rPr>
              <a:t> in the</a:t>
            </a:r>
            <a:r>
              <a:rPr sz="500" b="1" u="sng" spc="5" dirty="0">
                <a:latin typeface="Trebuchet MS"/>
                <a:cs typeface="Trebuchet MS"/>
              </a:rPr>
              <a:t> category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o</a:t>
            </a:r>
            <a:r>
              <a:rPr sz="500" b="1" dirty="0">
                <a:latin typeface="Trebuchet MS"/>
                <a:cs typeface="Trebuchet MS"/>
              </a:rPr>
              <a:t>f </a:t>
            </a:r>
            <a:r>
              <a:rPr sz="500" b="1" u="sng" spc="5" dirty="0">
                <a:latin typeface="Trebuchet MS"/>
                <a:cs typeface="Trebuchet MS"/>
              </a:rPr>
              <a:t>LIST</a:t>
            </a:r>
            <a:r>
              <a:rPr sz="500" b="1" u="sng" spc="-10" dirty="0">
                <a:latin typeface="Trebuchet MS"/>
                <a:cs typeface="Trebuchet MS"/>
              </a:rPr>
              <a:t> </a:t>
            </a:r>
            <a:r>
              <a:rPr sz="500" b="1" u="sng" dirty="0">
                <a:latin typeface="Trebuchet MS"/>
                <a:cs typeface="Trebuchet MS"/>
              </a:rPr>
              <a:t>OF</a:t>
            </a:r>
            <a:r>
              <a:rPr sz="500" b="1" u="sng" spc="5" dirty="0">
                <a:latin typeface="Trebuchet MS"/>
                <a:cs typeface="Trebuchet MS"/>
              </a:rPr>
              <a:t> ITEM</a:t>
            </a:r>
            <a:r>
              <a:rPr sz="500" b="1" u="sng" dirty="0">
                <a:latin typeface="Trebuchet MS"/>
                <a:cs typeface="Trebuchet MS"/>
              </a:rPr>
              <a:t>S</a:t>
            </a:r>
            <a:r>
              <a:rPr sz="500" spc="5" dirty="0">
                <a:latin typeface="Trebuchet MS"/>
                <a:cs typeface="Trebuchet MS"/>
              </a:rPr>
              <a:t>:</a:t>
            </a:r>
            <a:endParaRPr sz="500">
              <a:latin typeface="Trebuchet MS"/>
              <a:cs typeface="Trebuchet MS"/>
            </a:endParaRPr>
          </a:p>
          <a:p>
            <a:pPr marL="55880" indent="-43180">
              <a:lnSpc>
                <a:spcPct val="100000"/>
              </a:lnSpc>
              <a:spcBef>
                <a:spcPts val="140"/>
              </a:spcBef>
              <a:buFont typeface="Trebuchet MS"/>
              <a:buChar char="-"/>
              <a:tabLst>
                <a:tab pos="56515" algn="l"/>
              </a:tabLst>
            </a:pPr>
            <a:r>
              <a:rPr sz="500" spc="5" dirty="0">
                <a:latin typeface="Trebuchet MS"/>
                <a:cs typeface="Trebuchet MS"/>
              </a:rPr>
              <a:t>Speed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source language </a:t>
            </a:r>
            <a:r>
              <a:rPr sz="500" dirty="0">
                <a:latin typeface="Trebuchet MS"/>
                <a:cs typeface="Trebuchet MS"/>
              </a:rPr>
              <a:t>(Spoke</a:t>
            </a:r>
            <a:r>
              <a:rPr sz="500" spc="5" dirty="0">
                <a:latin typeface="Trebuchet MS"/>
                <a:cs typeface="Trebuchet MS"/>
              </a:rPr>
              <a:t>n </a:t>
            </a:r>
            <a:r>
              <a:rPr sz="500" dirty="0">
                <a:latin typeface="Trebuchet MS"/>
                <a:cs typeface="Trebuchet MS"/>
              </a:rPr>
              <a:t>or </a:t>
            </a: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spc="5" dirty="0">
                <a:latin typeface="Trebuchet MS"/>
                <a:cs typeface="Trebuchet MS"/>
              </a:rPr>
              <a:t>rint/Caption)</a:t>
            </a:r>
            <a:endParaRPr sz="500">
              <a:latin typeface="Trebuchet MS"/>
              <a:cs typeface="Trebuchet MS"/>
            </a:endParaRPr>
          </a:p>
          <a:p>
            <a:pPr marL="52705" indent="-40005">
              <a:lnSpc>
                <a:spcPct val="100000"/>
              </a:lnSpc>
              <a:spcBef>
                <a:spcPts val="140"/>
              </a:spcBef>
              <a:buFont typeface="Trebuchet MS"/>
              <a:buChar char="-"/>
              <a:tabLst>
                <a:tab pos="53340" algn="l"/>
              </a:tabLst>
            </a:pPr>
            <a:r>
              <a:rPr sz="500" spc="5" dirty="0">
                <a:latin typeface="Trebuchet MS"/>
                <a:cs typeface="Trebuchet MS"/>
              </a:rPr>
              <a:t>Accent</a:t>
            </a:r>
            <a:r>
              <a:rPr sz="500" dirty="0">
                <a:latin typeface="Trebuchet MS"/>
                <a:cs typeface="Trebuchet MS"/>
              </a:rPr>
              <a:t> of </a:t>
            </a:r>
            <a:r>
              <a:rPr sz="500" spc="5" dirty="0">
                <a:latin typeface="Trebuchet MS"/>
                <a:cs typeface="Trebuchet MS"/>
              </a:rPr>
              <a:t>Speaker/</a:t>
            </a:r>
            <a:r>
              <a:rPr sz="500" spc="-25" dirty="0">
                <a:latin typeface="Trebuchet MS"/>
                <a:cs typeface="Trebuchet MS"/>
              </a:rPr>
              <a:t>P</a:t>
            </a:r>
            <a:r>
              <a:rPr sz="500" spc="5" dirty="0">
                <a:latin typeface="Trebuchet MS"/>
                <a:cs typeface="Trebuchet MS"/>
              </a:rPr>
              <a:t>resenter</a:t>
            </a:r>
            <a:r>
              <a:rPr sz="500" dirty="0">
                <a:latin typeface="Trebuchet MS"/>
                <a:cs typeface="Trebuchet MS"/>
              </a:rPr>
              <a:t> (Simultaneous)</a:t>
            </a:r>
            <a:endParaRPr sz="500">
              <a:latin typeface="Trebuchet MS"/>
              <a:cs typeface="Trebuchet MS"/>
            </a:endParaRPr>
          </a:p>
          <a:p>
            <a:pPr marL="55880" indent="-43180">
              <a:lnSpc>
                <a:spcPct val="100000"/>
              </a:lnSpc>
              <a:spcBef>
                <a:spcPts val="140"/>
              </a:spcBef>
              <a:buFont typeface="Trebuchet MS"/>
              <a:buChar char="-"/>
              <a:tabLst>
                <a:tab pos="56515" algn="l"/>
              </a:tabLst>
            </a:pPr>
            <a:r>
              <a:rPr sz="500" dirty="0">
                <a:latin typeface="Trebuchet MS"/>
                <a:cs typeface="Trebuchet MS"/>
              </a:rPr>
              <a:t>Consecutiv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dirty="0">
                <a:latin typeface="Trebuchet MS"/>
                <a:cs typeface="Trebuchet MS"/>
              </a:rPr>
              <a:t>Interpreting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7943" y="3984264"/>
            <a:ext cx="1312545" cy="125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SIMILARITI</a:t>
            </a:r>
            <a:r>
              <a:rPr sz="750" b="1" u="sng" spc="-10" dirty="0">
                <a:solidFill>
                  <a:srgbClr val="254061"/>
                </a:solidFill>
                <a:latin typeface="Calibri"/>
                <a:cs typeface="Calibri"/>
              </a:rPr>
              <a:t>E</a:t>
            </a: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S</a:t>
            </a:r>
            <a:r>
              <a:rPr sz="750" u="sng" spc="-20" dirty="0">
                <a:solidFill>
                  <a:srgbClr val="254061"/>
                </a:solidFill>
                <a:latin typeface="Times New Roman"/>
                <a:cs typeface="Times New Roman"/>
              </a:rPr>
              <a:t> </a:t>
            </a: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AND</a:t>
            </a:r>
            <a:r>
              <a:rPr sz="750" u="sng" spc="-20" dirty="0">
                <a:solidFill>
                  <a:srgbClr val="254061"/>
                </a:solidFill>
                <a:latin typeface="Times New Roman"/>
                <a:cs typeface="Times New Roman"/>
              </a:rPr>
              <a:t> </a:t>
            </a:r>
            <a:r>
              <a:rPr sz="750" b="1" u="sng" spc="-5" dirty="0">
                <a:solidFill>
                  <a:srgbClr val="254061"/>
                </a:solidFill>
                <a:latin typeface="Calibri"/>
                <a:cs typeface="Calibri"/>
              </a:rPr>
              <a:t>DIFFERENCE</a:t>
            </a: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6773" y="4203242"/>
            <a:ext cx="1958339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b="1" u="sng" spc="5" dirty="0">
                <a:latin typeface="Trebuchet MS"/>
                <a:cs typeface="Trebuchet MS"/>
              </a:rPr>
              <a:t>REQUEST</a:t>
            </a:r>
            <a:r>
              <a:rPr sz="500" b="1" u="sng" spc="-10" dirty="0">
                <a:latin typeface="Trebuchet MS"/>
                <a:cs typeface="Trebuchet MS"/>
              </a:rPr>
              <a:t> </a:t>
            </a:r>
            <a:r>
              <a:rPr sz="500" b="1" u="sng" dirty="0">
                <a:latin typeface="Trebuchet MS"/>
                <a:cs typeface="Trebuchet MS"/>
              </a:rPr>
              <a:t>FOR</a:t>
            </a:r>
            <a:r>
              <a:rPr sz="500" b="1" u="sng" spc="5" dirty="0">
                <a:latin typeface="Trebuchet MS"/>
                <a:cs typeface="Trebuchet MS"/>
              </a:rPr>
              <a:t> CLARIFIC</a:t>
            </a:r>
            <a:r>
              <a:rPr sz="500" b="1" u="sng" spc="-45" dirty="0">
                <a:latin typeface="Trebuchet MS"/>
                <a:cs typeface="Trebuchet MS"/>
              </a:rPr>
              <a:t>A</a:t>
            </a:r>
            <a:r>
              <a:rPr sz="500" b="1" u="sng" spc="5" dirty="0">
                <a:latin typeface="Trebuchet MS"/>
                <a:cs typeface="Trebuchet MS"/>
              </a:rPr>
              <a:t>TION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–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HI/HI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and</a:t>
            </a:r>
            <a:r>
              <a:rPr sz="500" b="1" u="sng" dirty="0">
                <a:latin typeface="Trebuchet MS"/>
                <a:cs typeface="Trebuchet MS"/>
              </a:rPr>
              <a:t> the</a:t>
            </a:r>
            <a:r>
              <a:rPr sz="500" b="1" u="sng" spc="5" dirty="0">
                <a:latin typeface="Trebuchet MS"/>
                <a:cs typeface="Trebuchet MS"/>
              </a:rPr>
              <a:t> HI/DI</a:t>
            </a:r>
            <a:r>
              <a:rPr sz="500" b="1" u="sng" spc="-15" dirty="0">
                <a:latin typeface="Trebuchet MS"/>
                <a:cs typeface="Trebuchet MS"/>
              </a:rPr>
              <a:t> </a:t>
            </a:r>
            <a:r>
              <a:rPr sz="500" b="1" u="sng" spc="-55" dirty="0">
                <a:latin typeface="Trebuchet MS"/>
                <a:cs typeface="Trebuchet MS"/>
              </a:rPr>
              <a:t>T</a:t>
            </a:r>
            <a:r>
              <a:rPr sz="500" b="1" u="sng" spc="5" dirty="0">
                <a:latin typeface="Trebuchet MS"/>
                <a:cs typeface="Trebuchet MS"/>
              </a:rPr>
              <a:t>eams</a:t>
            </a:r>
            <a:endParaRPr sz="500">
              <a:latin typeface="Trebuchet MS"/>
              <a:cs typeface="Trebuchet MS"/>
            </a:endParaRPr>
          </a:p>
          <a:p>
            <a:pPr marL="229235" marR="5080" indent="-217170">
              <a:lnSpc>
                <a:spcPct val="123600"/>
              </a:lnSpc>
            </a:pPr>
            <a:r>
              <a:rPr sz="500" dirty="0">
                <a:latin typeface="Trebuchet MS"/>
                <a:cs typeface="Trebuchet MS"/>
              </a:rPr>
              <a:t>HI/HI</a:t>
            </a:r>
            <a:r>
              <a:rPr sz="500" spc="5" dirty="0">
                <a:latin typeface="Trebuchet MS"/>
                <a:cs typeface="Trebuchet MS"/>
              </a:rPr>
              <a:t> –</a:t>
            </a:r>
            <a:r>
              <a:rPr sz="500" dirty="0">
                <a:latin typeface="Trebuchet MS"/>
                <a:cs typeface="Trebuchet MS"/>
              </a:rPr>
              <a:t> Clarificatio</a:t>
            </a:r>
            <a:r>
              <a:rPr sz="500" spc="5" dirty="0">
                <a:latin typeface="Trebuchet MS"/>
                <a:cs typeface="Trebuchet MS"/>
              </a:rPr>
              <a:t>n only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occurs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from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stage</a:t>
            </a:r>
            <a:r>
              <a:rPr sz="500" dirty="0">
                <a:latin typeface="Trebuchet MS"/>
                <a:cs typeface="Trebuchet MS"/>
              </a:rPr>
              <a:t> interprete</a:t>
            </a:r>
            <a:r>
              <a:rPr sz="500" spc="5" dirty="0">
                <a:latin typeface="Trebuchet MS"/>
                <a:cs typeface="Trebuchet MS"/>
              </a:rPr>
              <a:t>r </a:t>
            </a:r>
            <a:r>
              <a:rPr sz="500" dirty="0">
                <a:latin typeface="Trebuchet MS"/>
                <a:cs typeface="Trebuchet MS"/>
              </a:rPr>
              <a:t>t</a:t>
            </a:r>
            <a:r>
              <a:rPr sz="500" spc="5" dirty="0">
                <a:latin typeface="Trebuchet MS"/>
                <a:cs typeface="Trebuchet MS"/>
              </a:rPr>
              <a:t>o support</a:t>
            </a:r>
            <a:r>
              <a:rPr sz="500" dirty="0">
                <a:latin typeface="Trebuchet MS"/>
                <a:cs typeface="Trebuchet MS"/>
              </a:rPr>
              <a:t> team.</a:t>
            </a:r>
            <a:endParaRPr sz="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500" dirty="0">
                <a:latin typeface="Trebuchet MS"/>
                <a:cs typeface="Trebuchet MS"/>
              </a:rPr>
              <a:t>HI/DI</a:t>
            </a:r>
            <a:r>
              <a:rPr sz="500" spc="5" dirty="0">
                <a:latin typeface="Trebuchet MS"/>
                <a:cs typeface="Trebuchet MS"/>
              </a:rPr>
              <a:t> –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Cla</a:t>
            </a:r>
            <a:r>
              <a:rPr sz="500" dirty="0">
                <a:latin typeface="Trebuchet MS"/>
                <a:cs typeface="Trebuchet MS"/>
              </a:rPr>
              <a:t>ri</a:t>
            </a:r>
            <a:r>
              <a:rPr sz="500" spc="-5" dirty="0">
                <a:latin typeface="Trebuchet MS"/>
                <a:cs typeface="Trebuchet MS"/>
              </a:rPr>
              <a:t>f</a:t>
            </a:r>
            <a:r>
              <a:rPr sz="500" spc="5" dirty="0">
                <a:latin typeface="Trebuchet MS"/>
                <a:cs typeface="Trebuchet MS"/>
              </a:rPr>
              <a:t>icati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can</a:t>
            </a:r>
            <a:r>
              <a:rPr sz="500" dirty="0">
                <a:latin typeface="Trebuchet MS"/>
                <a:cs typeface="Trebuchet MS"/>
              </a:rPr>
              <a:t> o</a:t>
            </a:r>
            <a:r>
              <a:rPr sz="500" spc="5" dirty="0">
                <a:latin typeface="Trebuchet MS"/>
                <a:cs typeface="Trebuchet MS"/>
              </a:rPr>
              <a:t>ccur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fro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anyo</a:t>
            </a:r>
            <a:r>
              <a:rPr sz="500" dirty="0">
                <a:latin typeface="Trebuchet MS"/>
                <a:cs typeface="Trebuchet MS"/>
              </a:rPr>
              <a:t>ne.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6777" y="4674295"/>
            <a:ext cx="178498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ct val="100000"/>
              </a:lnSpc>
            </a:pPr>
            <a:r>
              <a:rPr sz="500" b="1" u="sng" spc="5" dirty="0">
                <a:latin typeface="Trebuchet MS"/>
                <a:cs typeface="Trebuchet MS"/>
              </a:rPr>
              <a:t>NAMES</a:t>
            </a:r>
            <a:r>
              <a:rPr sz="500" b="1" u="sng" spc="-30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AND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D</a:t>
            </a:r>
            <a:r>
              <a:rPr sz="500" b="1" u="sng" spc="-45" dirty="0">
                <a:latin typeface="Trebuchet MS"/>
                <a:cs typeface="Trebuchet MS"/>
              </a:rPr>
              <a:t>A</a:t>
            </a:r>
            <a:r>
              <a:rPr sz="500" b="1" u="sng" dirty="0">
                <a:latin typeface="Trebuchet MS"/>
                <a:cs typeface="Trebuchet MS"/>
              </a:rPr>
              <a:t>TE</a:t>
            </a:r>
            <a:r>
              <a:rPr sz="500" b="1" u="sng" spc="5" dirty="0">
                <a:latin typeface="Trebuchet MS"/>
                <a:cs typeface="Trebuchet MS"/>
              </a:rPr>
              <a:t>S – HI/HI </a:t>
            </a:r>
            <a:r>
              <a:rPr sz="500" b="1" u="sng" dirty="0">
                <a:latin typeface="Trebuchet MS"/>
                <a:cs typeface="Trebuchet MS"/>
              </a:rPr>
              <a:t>a</a:t>
            </a:r>
            <a:r>
              <a:rPr sz="500" b="1" u="sng" spc="5" dirty="0">
                <a:latin typeface="Trebuchet MS"/>
                <a:cs typeface="Trebuchet MS"/>
              </a:rPr>
              <a:t>nd t</a:t>
            </a:r>
            <a:r>
              <a:rPr sz="500" b="1" u="sng" dirty="0">
                <a:latin typeface="Trebuchet MS"/>
                <a:cs typeface="Trebuchet MS"/>
              </a:rPr>
              <a:t>h</a:t>
            </a:r>
            <a:r>
              <a:rPr sz="500" b="1" u="sng" spc="5" dirty="0">
                <a:latin typeface="Trebuchet MS"/>
                <a:cs typeface="Trebuchet MS"/>
              </a:rPr>
              <a:t>e</a:t>
            </a:r>
            <a:r>
              <a:rPr sz="500" b="1" u="sng" dirty="0">
                <a:latin typeface="Trebuchet MS"/>
                <a:cs typeface="Trebuchet MS"/>
              </a:rPr>
              <a:t> </a:t>
            </a:r>
            <a:r>
              <a:rPr sz="500" b="1" u="sng" spc="5" dirty="0">
                <a:latin typeface="Trebuchet MS"/>
                <a:cs typeface="Trebuchet MS"/>
              </a:rPr>
              <a:t>DI/DI</a:t>
            </a:r>
            <a:r>
              <a:rPr sz="500" b="1" u="sng" spc="-10" dirty="0">
                <a:latin typeface="Trebuchet MS"/>
                <a:cs typeface="Trebuchet MS"/>
              </a:rPr>
              <a:t> </a:t>
            </a:r>
            <a:r>
              <a:rPr sz="500" b="1" u="sng" spc="-55" dirty="0">
                <a:latin typeface="Trebuchet MS"/>
                <a:cs typeface="Trebuchet MS"/>
              </a:rPr>
              <a:t>T</a:t>
            </a:r>
            <a:r>
              <a:rPr sz="500" b="1" u="sng" dirty="0">
                <a:latin typeface="Trebuchet MS"/>
                <a:cs typeface="Trebuchet MS"/>
              </a:rPr>
              <a:t>ea</a:t>
            </a:r>
            <a:r>
              <a:rPr sz="500" b="1" u="sng" spc="5" dirty="0">
                <a:latin typeface="Trebuchet MS"/>
                <a:cs typeface="Trebuchet MS"/>
              </a:rPr>
              <a:t>ms</a:t>
            </a:r>
            <a:r>
              <a:rPr sz="500" b="1" u="sng" spc="-5" dirty="0">
                <a:latin typeface="Trebuchet MS"/>
                <a:cs typeface="Trebuchet MS"/>
              </a:rPr>
              <a:t> </a:t>
            </a:r>
            <a:endParaRPr sz="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500" dirty="0">
                <a:latin typeface="Trebuchet MS"/>
                <a:cs typeface="Trebuchet MS"/>
              </a:rPr>
              <a:t>HI/HI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-60" dirty="0">
                <a:latin typeface="Trebuchet MS"/>
                <a:cs typeface="Trebuchet MS"/>
              </a:rPr>
              <a:t>T</a:t>
            </a:r>
            <a:r>
              <a:rPr sz="500" dirty="0">
                <a:latin typeface="Trebuchet MS"/>
                <a:cs typeface="Trebuchet MS"/>
              </a:rPr>
              <a:t>ea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spc="5" dirty="0">
                <a:latin typeface="Trebuchet MS"/>
                <a:cs typeface="Trebuchet MS"/>
              </a:rPr>
              <a:t> –</a:t>
            </a:r>
            <a:r>
              <a:rPr sz="500" dirty="0">
                <a:latin typeface="Trebuchet MS"/>
                <a:cs typeface="Trebuchet MS"/>
              </a:rPr>
              <a:t> Onl</a:t>
            </a:r>
            <a:r>
              <a:rPr sz="500" spc="5" dirty="0">
                <a:latin typeface="Trebuchet MS"/>
                <a:cs typeface="Trebuchet MS"/>
              </a:rPr>
              <a:t>y a</a:t>
            </a:r>
            <a:r>
              <a:rPr sz="500" dirty="0">
                <a:latin typeface="Trebuchet MS"/>
                <a:cs typeface="Trebuchet MS"/>
              </a:rPr>
              <a:t>s</a:t>
            </a:r>
            <a:r>
              <a:rPr sz="500" spc="5" dirty="0">
                <a:latin typeface="Trebuchet MS"/>
                <a:cs typeface="Trebuchet MS"/>
              </a:rPr>
              <a:t>ks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fo</a:t>
            </a:r>
            <a:r>
              <a:rPr sz="500" dirty="0">
                <a:latin typeface="Trebuchet MS"/>
                <a:cs typeface="Trebuchet MS"/>
              </a:rPr>
              <a:t>r </a:t>
            </a:r>
            <a:r>
              <a:rPr sz="500" spc="5" dirty="0">
                <a:latin typeface="Trebuchet MS"/>
                <a:cs typeface="Trebuchet MS"/>
              </a:rPr>
              <a:t>abo</a:t>
            </a:r>
            <a:r>
              <a:rPr sz="500" dirty="0">
                <a:latin typeface="Trebuchet MS"/>
                <a:cs typeface="Trebuchet MS"/>
              </a:rPr>
              <a:t>v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in</a:t>
            </a:r>
            <a:r>
              <a:rPr sz="500" dirty="0">
                <a:latin typeface="Trebuchet MS"/>
                <a:cs typeface="Trebuchet MS"/>
              </a:rPr>
              <a:t>f</a:t>
            </a:r>
            <a:r>
              <a:rPr sz="500" spc="-5" dirty="0">
                <a:latin typeface="Trebuchet MS"/>
                <a:cs typeface="Trebuchet MS"/>
              </a:rPr>
              <a:t>or</a:t>
            </a:r>
            <a:r>
              <a:rPr sz="500" spc="5" dirty="0">
                <a:latin typeface="Trebuchet MS"/>
                <a:cs typeface="Trebuchet MS"/>
              </a:rPr>
              <a:t>mati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when</a:t>
            </a:r>
            <a:r>
              <a:rPr sz="500" dirty="0">
                <a:latin typeface="Trebuchet MS"/>
                <a:cs typeface="Trebuchet MS"/>
              </a:rPr>
              <a:t> needed.</a:t>
            </a:r>
            <a:endParaRPr sz="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500" dirty="0">
                <a:latin typeface="Trebuchet MS"/>
                <a:cs typeface="Trebuchet MS"/>
              </a:rPr>
              <a:t>DI/DI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-60" dirty="0">
                <a:latin typeface="Trebuchet MS"/>
                <a:cs typeface="Trebuchet MS"/>
              </a:rPr>
              <a:t>T</a:t>
            </a:r>
            <a:r>
              <a:rPr sz="500" dirty="0">
                <a:latin typeface="Trebuchet MS"/>
                <a:cs typeface="Trebuchet MS"/>
              </a:rPr>
              <a:t>ea</a:t>
            </a: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spc="5" dirty="0">
                <a:latin typeface="Trebuchet MS"/>
                <a:cs typeface="Trebuchet MS"/>
              </a:rPr>
              <a:t> –</a:t>
            </a:r>
            <a:r>
              <a:rPr sz="500" dirty="0">
                <a:latin typeface="Trebuchet MS"/>
                <a:cs typeface="Trebuchet MS"/>
              </a:rPr>
              <a:t> Continuou</a:t>
            </a:r>
            <a:r>
              <a:rPr sz="500" spc="5" dirty="0">
                <a:latin typeface="Trebuchet MS"/>
                <a:cs typeface="Trebuchet MS"/>
              </a:rPr>
              <a:t>s feeding/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Form</a:t>
            </a:r>
            <a:r>
              <a:rPr sz="500" dirty="0">
                <a:latin typeface="Trebuchet MS"/>
                <a:cs typeface="Trebuchet MS"/>
              </a:rPr>
              <a:t> of </a:t>
            </a:r>
            <a:r>
              <a:rPr sz="500" spc="5" dirty="0">
                <a:latin typeface="Trebuchet MS"/>
                <a:cs typeface="Trebuchet MS"/>
              </a:rPr>
              <a:t>Backchannelling</a:t>
            </a:r>
            <a:endParaRPr sz="500">
              <a:latin typeface="Trebuchet MS"/>
              <a:cs typeface="Trebuchet MS"/>
            </a:endParaRPr>
          </a:p>
          <a:p>
            <a:pPr marL="768985">
              <a:lnSpc>
                <a:spcPct val="100000"/>
              </a:lnSpc>
              <a:spcBef>
                <a:spcPts val="260"/>
              </a:spcBef>
            </a:pP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LIMI</a:t>
            </a:r>
            <a:r>
              <a:rPr sz="750" b="1" u="sng" spc="-60" dirty="0">
                <a:solidFill>
                  <a:srgbClr val="254061"/>
                </a:solidFill>
                <a:latin typeface="Calibri"/>
                <a:cs typeface="Calibri"/>
              </a:rPr>
              <a:t>TA</a:t>
            </a:r>
            <a:r>
              <a:rPr sz="750" b="1" u="sng" spc="-5" dirty="0">
                <a:solidFill>
                  <a:srgbClr val="254061"/>
                </a:solidFill>
                <a:latin typeface="Calibri"/>
                <a:cs typeface="Calibri"/>
              </a:rPr>
              <a:t>TIONS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6777" y="5228987"/>
            <a:ext cx="1618615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indent="-42545">
              <a:lnSpc>
                <a:spcPct val="100000"/>
              </a:lnSpc>
              <a:buFont typeface="Arial"/>
              <a:buChar char="•"/>
              <a:tabLst>
                <a:tab pos="55880" algn="l"/>
              </a:tabLst>
            </a:pPr>
            <a:r>
              <a:rPr sz="500" dirty="0">
                <a:latin typeface="Trebuchet MS"/>
                <a:cs typeface="Trebuchet MS"/>
              </a:rPr>
              <a:t>Limite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spc="-5" dirty="0">
                <a:latin typeface="Trebuchet MS"/>
                <a:cs typeface="Trebuchet MS"/>
              </a:rPr>
              <a:t>s</a:t>
            </a:r>
            <a:r>
              <a:rPr sz="500" dirty="0">
                <a:latin typeface="Trebuchet MS"/>
                <a:cs typeface="Trebuchet MS"/>
              </a:rPr>
              <a:t>ampl</a:t>
            </a:r>
            <a:r>
              <a:rPr sz="500" spc="5" dirty="0">
                <a:latin typeface="Trebuchet MS"/>
                <a:cs typeface="Trebuchet MS"/>
              </a:rPr>
              <a:t>e </a:t>
            </a:r>
            <a:r>
              <a:rPr sz="500" spc="-5" dirty="0">
                <a:latin typeface="Trebuchet MS"/>
                <a:cs typeface="Trebuchet MS"/>
              </a:rPr>
              <a:t>s</a:t>
            </a:r>
            <a:r>
              <a:rPr sz="500" dirty="0">
                <a:latin typeface="Trebuchet MS"/>
                <a:cs typeface="Trebuchet MS"/>
              </a:rPr>
              <a:t>i</a:t>
            </a:r>
            <a:r>
              <a:rPr sz="500" spc="-5" dirty="0">
                <a:latin typeface="Trebuchet MS"/>
                <a:cs typeface="Trebuchet MS"/>
              </a:rPr>
              <a:t>z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f</a:t>
            </a:r>
            <a:r>
              <a:rPr sz="500" dirty="0">
                <a:latin typeface="Trebuchet MS"/>
                <a:cs typeface="Trebuchet MS"/>
              </a:rPr>
              <a:t>or eac</a:t>
            </a:r>
            <a:r>
              <a:rPr sz="500" spc="5" dirty="0">
                <a:latin typeface="Trebuchet MS"/>
                <a:cs typeface="Trebuchet MS"/>
              </a:rPr>
              <a:t>h </a:t>
            </a:r>
            <a:r>
              <a:rPr sz="500" dirty="0">
                <a:latin typeface="Trebuchet MS"/>
                <a:cs typeface="Trebuchet MS"/>
              </a:rPr>
              <a:t>team</a:t>
            </a:r>
            <a:endParaRPr sz="500">
              <a:latin typeface="Trebuchet MS"/>
              <a:cs typeface="Trebuchet MS"/>
            </a:endParaRPr>
          </a:p>
          <a:p>
            <a:pPr marL="55244" indent="-4254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55880" algn="l"/>
              </a:tabLst>
            </a:pPr>
            <a:r>
              <a:rPr sz="500" dirty="0">
                <a:latin typeface="Trebuchet MS"/>
                <a:cs typeface="Trebuchet MS"/>
              </a:rPr>
              <a:t>Lac</a:t>
            </a:r>
            <a:r>
              <a:rPr sz="500" spc="5" dirty="0">
                <a:latin typeface="Trebuchet MS"/>
                <a:cs typeface="Trebuchet MS"/>
              </a:rPr>
              <a:t>k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variations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settings</a:t>
            </a:r>
            <a:endParaRPr sz="500">
              <a:latin typeface="Trebuchet MS"/>
              <a:cs typeface="Trebuchet MS"/>
            </a:endParaRPr>
          </a:p>
          <a:p>
            <a:pPr marL="55244" indent="-4254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55880" algn="l"/>
              </a:tabLst>
            </a:pPr>
            <a:r>
              <a:rPr sz="500" dirty="0">
                <a:latin typeface="Trebuchet MS"/>
                <a:cs typeface="Trebuchet MS"/>
              </a:rPr>
              <a:t>Lac</a:t>
            </a:r>
            <a:r>
              <a:rPr sz="500" spc="5" dirty="0">
                <a:latin typeface="Trebuchet MS"/>
                <a:cs typeface="Trebuchet MS"/>
              </a:rPr>
              <a:t>k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acces</a:t>
            </a:r>
            <a:r>
              <a:rPr sz="500" dirty="0">
                <a:latin typeface="Trebuchet MS"/>
                <a:cs typeface="Trebuchet MS"/>
              </a:rPr>
              <a:t>s </a:t>
            </a:r>
            <a:r>
              <a:rPr sz="500" spc="5" dirty="0">
                <a:latin typeface="Trebuchet MS"/>
                <a:cs typeface="Trebuchet MS"/>
              </a:rPr>
              <a:t>to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inte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ete</a:t>
            </a:r>
            <a:r>
              <a:rPr sz="500" dirty="0">
                <a:latin typeface="Trebuchet MS"/>
                <a:cs typeface="Trebuchet MS"/>
              </a:rPr>
              <a:t>rs </a:t>
            </a:r>
            <a:r>
              <a:rPr sz="500" spc="-5" dirty="0">
                <a:latin typeface="Trebuchet MS"/>
                <a:cs typeface="Trebuchet MS"/>
              </a:rPr>
              <a:t>f</a:t>
            </a:r>
            <a:r>
              <a:rPr sz="500" dirty="0">
                <a:latin typeface="Trebuchet MS"/>
                <a:cs typeface="Trebuchet MS"/>
              </a:rPr>
              <a:t>or </a:t>
            </a:r>
            <a:r>
              <a:rPr sz="500" spc="5" dirty="0">
                <a:latin typeface="Trebuchet MS"/>
                <a:cs typeface="Trebuchet MS"/>
              </a:rPr>
              <a:t>inte</a:t>
            </a:r>
            <a:r>
              <a:rPr sz="500" dirty="0">
                <a:latin typeface="Trebuchet MS"/>
                <a:cs typeface="Trebuchet MS"/>
              </a:rPr>
              <a:t>rv</a:t>
            </a:r>
            <a:r>
              <a:rPr sz="500" spc="5" dirty="0">
                <a:latin typeface="Trebuchet MS"/>
                <a:cs typeface="Trebuchet MS"/>
              </a:rPr>
              <a:t>iew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pu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-5" dirty="0">
                <a:latin typeface="Trebuchet MS"/>
                <a:cs typeface="Trebuchet MS"/>
              </a:rPr>
              <a:t>s</a:t>
            </a:r>
            <a:r>
              <a:rPr sz="500" spc="5" dirty="0">
                <a:latin typeface="Trebuchet MS"/>
                <a:cs typeface="Trebuchet MS"/>
              </a:rPr>
              <a:t>es</a:t>
            </a:r>
            <a:endParaRPr sz="500">
              <a:latin typeface="Trebuchet MS"/>
              <a:cs typeface="Trebuchet MS"/>
            </a:endParaRPr>
          </a:p>
          <a:p>
            <a:pPr marL="55244" indent="-4254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55880" algn="l"/>
              </a:tabLst>
            </a:pPr>
            <a:r>
              <a:rPr sz="500" dirty="0">
                <a:latin typeface="Trebuchet MS"/>
                <a:cs typeface="Trebuchet MS"/>
              </a:rPr>
              <a:t>Lac</a:t>
            </a:r>
            <a:r>
              <a:rPr sz="500" spc="5" dirty="0">
                <a:latin typeface="Trebuchet MS"/>
                <a:cs typeface="Trebuchet MS"/>
              </a:rPr>
              <a:t>k </a:t>
            </a:r>
            <a:r>
              <a:rPr sz="500" dirty="0">
                <a:latin typeface="Trebuchet MS"/>
                <a:cs typeface="Trebuchet MS"/>
              </a:rPr>
              <a:t>of control</a:t>
            </a:r>
            <a:r>
              <a:rPr sz="500" spc="5" dirty="0">
                <a:latin typeface="Trebuchet MS"/>
                <a:cs typeface="Trebuchet MS"/>
              </a:rPr>
              <a:t> over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video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recording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quality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3725" y="5716470"/>
            <a:ext cx="880744" cy="12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R</a:t>
            </a:r>
            <a:r>
              <a:rPr sz="750" b="1" u="sng" spc="-15" dirty="0">
                <a:solidFill>
                  <a:srgbClr val="254061"/>
                </a:solidFill>
                <a:latin typeface="Calibri"/>
                <a:cs typeface="Calibri"/>
              </a:rPr>
              <a:t>E</a:t>
            </a:r>
            <a:r>
              <a:rPr sz="750" b="1" u="sng" spc="-10" dirty="0">
                <a:solidFill>
                  <a:srgbClr val="254061"/>
                </a:solidFill>
                <a:latin typeface="Calibri"/>
                <a:cs typeface="Calibri"/>
              </a:rPr>
              <a:t>C</a:t>
            </a: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OMMEN</a:t>
            </a:r>
            <a:r>
              <a:rPr sz="750" b="1" u="sng" spc="-20" dirty="0">
                <a:solidFill>
                  <a:srgbClr val="254061"/>
                </a:solidFill>
                <a:latin typeface="Calibri"/>
                <a:cs typeface="Calibri"/>
              </a:rPr>
              <a:t>D</a:t>
            </a:r>
            <a:r>
              <a:rPr sz="750" b="1" u="sng" spc="-60" dirty="0">
                <a:solidFill>
                  <a:srgbClr val="254061"/>
                </a:solidFill>
                <a:latin typeface="Calibri"/>
                <a:cs typeface="Calibri"/>
              </a:rPr>
              <a:t>A</a:t>
            </a:r>
            <a:r>
              <a:rPr sz="750" b="1" u="sng" dirty="0">
                <a:solidFill>
                  <a:srgbClr val="254061"/>
                </a:solidFill>
                <a:latin typeface="Calibri"/>
                <a:cs typeface="Calibri"/>
              </a:rPr>
              <a:t>TIONS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6777" y="5932951"/>
            <a:ext cx="1590040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660" marR="5080" indent="-187960">
              <a:lnSpc>
                <a:spcPct val="123600"/>
              </a:lnSpc>
              <a:buFont typeface="Arial"/>
              <a:buChar char="•"/>
              <a:tabLst>
                <a:tab pos="55880" algn="l"/>
              </a:tabLst>
            </a:pPr>
            <a:r>
              <a:rPr sz="500" spc="10" dirty="0">
                <a:latin typeface="Trebuchet MS"/>
                <a:cs typeface="Trebuchet MS"/>
              </a:rPr>
              <a:t>M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-5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in-depth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s</a:t>
            </a:r>
            <a:r>
              <a:rPr sz="500" dirty="0">
                <a:latin typeface="Trebuchet MS"/>
                <a:cs typeface="Trebuchet MS"/>
              </a:rPr>
              <a:t>tud</a:t>
            </a:r>
            <a:r>
              <a:rPr sz="500" spc="5" dirty="0">
                <a:latin typeface="Trebuchet MS"/>
                <a:cs typeface="Trebuchet MS"/>
              </a:rPr>
              <a:t>y </a:t>
            </a:r>
            <a:r>
              <a:rPr sz="500" dirty="0">
                <a:latin typeface="Trebuchet MS"/>
                <a:cs typeface="Trebuchet MS"/>
              </a:rPr>
              <a:t>of </a:t>
            </a:r>
            <a:r>
              <a:rPr sz="500" spc="5" dirty="0">
                <a:latin typeface="Trebuchet MS"/>
                <a:cs typeface="Trebuchet MS"/>
              </a:rPr>
              <a:t>teams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in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di</a:t>
            </a:r>
            <a:r>
              <a:rPr sz="500" dirty="0">
                <a:latin typeface="Trebuchet MS"/>
                <a:cs typeface="Trebuchet MS"/>
              </a:rPr>
              <a:t>f</a:t>
            </a:r>
            <a:r>
              <a:rPr sz="500" spc="-5" dirty="0">
                <a:latin typeface="Trebuchet MS"/>
                <a:cs typeface="Trebuchet MS"/>
              </a:rPr>
              <a:t>f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ren</a:t>
            </a:r>
            <a:r>
              <a:rPr sz="500" spc="5" dirty="0">
                <a:latin typeface="Trebuchet MS"/>
                <a:cs typeface="Trebuchet MS"/>
              </a:rPr>
              <a:t>t </a:t>
            </a:r>
            <a:r>
              <a:rPr sz="500" spc="-5" dirty="0">
                <a:latin typeface="Trebuchet MS"/>
                <a:cs typeface="Trebuchet MS"/>
              </a:rPr>
              <a:t>s</a:t>
            </a:r>
            <a:r>
              <a:rPr sz="500" spc="5" dirty="0">
                <a:latin typeface="Trebuchet MS"/>
                <a:cs typeface="Trebuchet MS"/>
              </a:rPr>
              <a:t>ituati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ns</a:t>
            </a:r>
            <a:r>
              <a:rPr sz="500" dirty="0">
                <a:latin typeface="Trebuchet MS"/>
                <a:cs typeface="Trebuchet MS"/>
              </a:rPr>
              <a:t> (acros</a:t>
            </a:r>
            <a:r>
              <a:rPr sz="500" spc="5" dirty="0">
                <a:latin typeface="Trebuchet MS"/>
                <a:cs typeface="Trebuchet MS"/>
              </a:rPr>
              <a:t>s registers)</a:t>
            </a:r>
            <a:r>
              <a:rPr sz="500" dirty="0">
                <a:latin typeface="Trebuchet MS"/>
                <a:cs typeface="Trebuchet MS"/>
              </a:rPr>
              <a:t> an</a:t>
            </a:r>
            <a:r>
              <a:rPr sz="500" spc="5" dirty="0">
                <a:latin typeface="Trebuchet MS"/>
                <a:cs typeface="Trebuchet MS"/>
              </a:rPr>
              <a:t>d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-5" dirty="0">
                <a:latin typeface="Trebuchet MS"/>
                <a:cs typeface="Trebuchet MS"/>
              </a:rPr>
              <a:t>i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various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settings</a:t>
            </a:r>
            <a:r>
              <a:rPr sz="500" dirty="0">
                <a:latin typeface="Trebuchet MS"/>
                <a:cs typeface="Trebuchet MS"/>
              </a:rPr>
              <a:t> (government</a:t>
            </a:r>
            <a:r>
              <a:rPr sz="500" spc="5" dirty="0">
                <a:latin typeface="Trebuchet MS"/>
                <a:cs typeface="Trebuchet MS"/>
              </a:rPr>
              <a:t>, </a:t>
            </a:r>
            <a:r>
              <a:rPr sz="500" dirty="0">
                <a:latin typeface="Trebuchet MS"/>
                <a:cs typeface="Trebuchet MS"/>
              </a:rPr>
              <a:t>church</a:t>
            </a:r>
            <a:r>
              <a:rPr sz="500" spc="5" dirty="0">
                <a:latin typeface="Trebuchet MS"/>
                <a:cs typeface="Trebuchet MS"/>
              </a:rPr>
              <a:t>,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legal,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communit</a:t>
            </a:r>
            <a:r>
              <a:rPr sz="500" spc="-60" dirty="0">
                <a:latin typeface="Trebuchet MS"/>
                <a:cs typeface="Trebuchet MS"/>
              </a:rPr>
              <a:t>y</a:t>
            </a:r>
            <a:r>
              <a:rPr sz="500" spc="5" dirty="0">
                <a:latin typeface="Trebuchet MS"/>
                <a:cs typeface="Trebuchet MS"/>
              </a:rPr>
              <a:t>,</a:t>
            </a:r>
            <a:r>
              <a:rPr sz="500" dirty="0">
                <a:latin typeface="Trebuchet MS"/>
                <a:cs typeface="Trebuchet MS"/>
              </a:rPr>
              <a:t> etc.)</a:t>
            </a:r>
            <a:endParaRPr sz="500">
              <a:latin typeface="Trebuchet MS"/>
              <a:cs typeface="Trebuchet MS"/>
            </a:endParaRPr>
          </a:p>
          <a:p>
            <a:pPr marL="55244" indent="-4254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55880" algn="l"/>
              </a:tabLst>
            </a:pPr>
            <a:r>
              <a:rPr sz="500" spc="5" dirty="0">
                <a:latin typeface="Trebuchet MS"/>
                <a:cs typeface="Trebuchet MS"/>
              </a:rPr>
              <a:t>Expanding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study</a:t>
            </a:r>
            <a:r>
              <a:rPr sz="500" dirty="0">
                <a:latin typeface="Trebuchet MS"/>
                <a:cs typeface="Trebuchet MS"/>
              </a:rPr>
              <a:t> wit</a:t>
            </a:r>
            <a:r>
              <a:rPr sz="500" spc="5" dirty="0">
                <a:latin typeface="Trebuchet MS"/>
                <a:cs typeface="Trebuchet MS"/>
              </a:rPr>
              <a:t>h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more video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samples</a:t>
            </a:r>
            <a:endParaRPr sz="500">
              <a:latin typeface="Trebuchet MS"/>
              <a:cs typeface="Trebuchet MS"/>
            </a:endParaRPr>
          </a:p>
          <a:p>
            <a:pPr marL="220345" marR="33655" indent="-207645">
              <a:lnSpc>
                <a:spcPct val="123600"/>
              </a:lnSpc>
              <a:buFont typeface="Arial"/>
              <a:buChar char="•"/>
              <a:tabLst>
                <a:tab pos="55880" algn="l"/>
              </a:tabLst>
            </a:pPr>
            <a:r>
              <a:rPr sz="500" spc="-20" dirty="0">
                <a:latin typeface="Trebuchet MS"/>
                <a:cs typeface="Trebuchet MS"/>
              </a:rPr>
              <a:t>P</a:t>
            </a:r>
            <a:r>
              <a:rPr sz="500" spc="5" dirty="0">
                <a:latin typeface="Trebuchet MS"/>
                <a:cs typeface="Trebuchet MS"/>
              </a:rPr>
              <a:t>ossibly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looking</a:t>
            </a:r>
            <a:r>
              <a:rPr sz="500" dirty="0">
                <a:latin typeface="Trebuchet MS"/>
                <a:cs typeface="Trebuchet MS"/>
              </a:rPr>
              <a:t> int</a:t>
            </a:r>
            <a:r>
              <a:rPr sz="500" spc="5" dirty="0">
                <a:latin typeface="Trebuchet MS"/>
                <a:cs typeface="Trebuchet MS"/>
              </a:rPr>
              <a:t>o</a:t>
            </a:r>
            <a:r>
              <a:rPr sz="500" dirty="0">
                <a:latin typeface="Trebuchet MS"/>
                <a:cs typeface="Trebuchet MS"/>
              </a:rPr>
              <a:t> th</a:t>
            </a:r>
            <a:r>
              <a:rPr sz="500" spc="5" dirty="0">
                <a:latin typeface="Trebuchet MS"/>
                <a:cs typeface="Trebuchet MS"/>
              </a:rPr>
              <a:t>e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feeds</a:t>
            </a:r>
            <a:r>
              <a:rPr sz="500" dirty="0">
                <a:latin typeface="Trebuchet MS"/>
                <a:cs typeface="Trebuchet MS"/>
              </a:rPr>
              <a:t> exchange</a:t>
            </a:r>
            <a:r>
              <a:rPr sz="500" spc="5" dirty="0">
                <a:latin typeface="Trebuchet MS"/>
                <a:cs typeface="Trebuchet MS"/>
              </a:rPr>
              <a:t>d </a:t>
            </a:r>
            <a:r>
              <a:rPr sz="500" dirty="0">
                <a:latin typeface="Trebuchet MS"/>
                <a:cs typeface="Trebuchet MS"/>
              </a:rPr>
              <a:t>between</a:t>
            </a:r>
            <a:r>
              <a:rPr sz="500" spc="-5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c</a:t>
            </a:r>
            <a:r>
              <a:rPr sz="500" dirty="0">
                <a:latin typeface="Trebuchet MS"/>
                <a:cs typeface="Trebuchet MS"/>
              </a:rPr>
              <a:t>o</a:t>
            </a:r>
            <a:r>
              <a:rPr sz="500" spc="5" dirty="0">
                <a:latin typeface="Trebuchet MS"/>
                <a:cs typeface="Trebuchet MS"/>
              </a:rPr>
              <a:t>n</a:t>
            </a:r>
            <a:r>
              <a:rPr sz="500" dirty="0">
                <a:latin typeface="Trebuchet MS"/>
                <a:cs typeface="Trebuchet MS"/>
              </a:rPr>
              <a:t>s</a:t>
            </a:r>
            <a:r>
              <a:rPr sz="500" spc="5" dirty="0">
                <a:latin typeface="Trebuchet MS"/>
                <a:cs typeface="Trebuchet MS"/>
              </a:rPr>
              <a:t>umer</a:t>
            </a:r>
            <a:r>
              <a:rPr sz="500" dirty="0">
                <a:latin typeface="Trebuchet MS"/>
                <a:cs typeface="Trebuchet MS"/>
              </a:rPr>
              <a:t>s an</a:t>
            </a:r>
            <a:r>
              <a:rPr sz="500" spc="5" dirty="0">
                <a:latin typeface="Trebuchet MS"/>
                <a:cs typeface="Trebuchet MS"/>
              </a:rPr>
              <a:t>d inte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p</a:t>
            </a:r>
            <a:r>
              <a:rPr sz="500" dirty="0">
                <a:latin typeface="Trebuchet MS"/>
                <a:cs typeface="Trebuchet MS"/>
              </a:rPr>
              <a:t>r</a:t>
            </a:r>
            <a:r>
              <a:rPr sz="500" spc="5" dirty="0">
                <a:latin typeface="Trebuchet MS"/>
                <a:cs typeface="Trebuchet MS"/>
              </a:rPr>
              <a:t>ete</a:t>
            </a:r>
            <a:r>
              <a:rPr sz="500" dirty="0">
                <a:latin typeface="Trebuchet MS"/>
                <a:cs typeface="Trebuchet MS"/>
              </a:rPr>
              <a:t>rs </a:t>
            </a:r>
            <a:r>
              <a:rPr sz="500" spc="5" dirty="0">
                <a:latin typeface="Trebuchet MS"/>
                <a:cs typeface="Trebuchet MS"/>
              </a:rPr>
              <a:t>as</a:t>
            </a:r>
            <a:r>
              <a:rPr sz="500" dirty="0">
                <a:latin typeface="Trebuchet MS"/>
                <a:cs typeface="Trebuchet MS"/>
              </a:rPr>
              <a:t> </a:t>
            </a:r>
            <a:r>
              <a:rPr sz="500" spc="5" dirty="0">
                <a:latin typeface="Trebuchet MS"/>
                <a:cs typeface="Trebuchet MS"/>
              </a:rPr>
              <a:t>well.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33254" y="127572"/>
            <a:ext cx="4161790" cy="61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3000"/>
              </a:lnSpc>
            </a:pP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Compariso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of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I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erp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90" dirty="0">
                <a:solidFill>
                  <a:srgbClr val="FFFFFF"/>
                </a:solidFill>
                <a:latin typeface="Calibri"/>
                <a:cs typeface="Calibri"/>
              </a:rPr>
              <a:t>e)ng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eams: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Uni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sal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oss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eam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200" spc="-90" dirty="0">
                <a:solidFill>
                  <a:srgbClr val="FFFFFF"/>
                </a:solidFill>
                <a:latin typeface="Calibri"/>
                <a:cs typeface="Calibri"/>
              </a:rPr>
              <a:t>eNup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SeOng</a:t>
            </a:r>
            <a:r>
              <a:rPr sz="1200" spc="4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eams?</a:t>
            </a:r>
            <a:endParaRPr sz="12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700"/>
              </a:spcBef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000" spc="5" dirty="0">
                <a:solidFill>
                  <a:srgbClr val="FFFFFF"/>
                </a:solidFill>
                <a:latin typeface="Calibri"/>
                <a:cs typeface="Calibri"/>
              </a:rPr>
              <a:t>y: 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00" spc="10" dirty="0">
                <a:solidFill>
                  <a:srgbClr val="FFFFFF"/>
                </a:solidFill>
                <a:latin typeface="Calibri"/>
                <a:cs typeface="Calibri"/>
              </a:rPr>
              <a:t>een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75211" y="1388131"/>
            <a:ext cx="2093568" cy="15675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56080" y="1381730"/>
            <a:ext cx="2095258" cy="1573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68233" y="3213464"/>
            <a:ext cx="2097337" cy="15702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75200" y="4881787"/>
            <a:ext cx="2119754" cy="15753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90914" y="3223929"/>
            <a:ext cx="2093563" cy="15597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55889" y="4881787"/>
            <a:ext cx="2105913" cy="15753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FBF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742</Words>
  <Application>Microsoft Macintosh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Trebuchet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Interpreting Terms: Are There Universals Across Team Make-up and Settings for Teams?</dc:title>
  <dc:subject>Power Points</dc:subject>
  <cp:lastModifiedBy>Microsoft Office User</cp:lastModifiedBy>
  <cp:revision>2</cp:revision>
  <dcterms:created xsi:type="dcterms:W3CDTF">2017-07-19T14:10:54Z</dcterms:created>
  <dcterms:modified xsi:type="dcterms:W3CDTF">2017-07-20T16:06:18Z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2017-07-19T00:00:00Z</vt:filetime>
  </property>
</Properties>
</file>